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57" r:id="rId4"/>
    <p:sldId id="271" r:id="rId5"/>
    <p:sldId id="273" r:id="rId6"/>
    <p:sldId id="268" r:id="rId7"/>
    <p:sldId id="296" r:id="rId8"/>
    <p:sldId id="282" r:id="rId9"/>
    <p:sldId id="293" r:id="rId10"/>
    <p:sldId id="285" r:id="rId11"/>
    <p:sldId id="270" r:id="rId12"/>
    <p:sldId id="274" r:id="rId13"/>
    <p:sldId id="272" r:id="rId14"/>
    <p:sldId id="297" r:id="rId15"/>
    <p:sldId id="295" r:id="rId16"/>
    <p:sldId id="298" r:id="rId17"/>
    <p:sldId id="286" r:id="rId18"/>
    <p:sldId id="300" r:id="rId19"/>
    <p:sldId id="299" r:id="rId20"/>
    <p:sldId id="301" r:id="rId21"/>
    <p:sldId id="287" r:id="rId22"/>
    <p:sldId id="303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 showGuides="1">
      <p:cViewPr varScale="1">
        <p:scale>
          <a:sx n="81" d="100"/>
          <a:sy n="81" d="100"/>
        </p:scale>
        <p:origin x="6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41B3B-384C-4065-9F13-398FD29342D2}" type="datetimeFigureOut">
              <a:rPr lang="zh-CN" altLang="en-US" smtClean="0"/>
              <a:t>2020/8/18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5D65D-9C02-4EE1-B031-3CCDB4FC7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36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186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3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459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574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77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016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238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23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957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411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63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08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171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138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81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37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5D65D-9C02-4EE1-B031-3CCDB4FC73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656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493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-14513" y="2275545"/>
            <a:ext cx="3170522" cy="3043406"/>
          </a:xfrm>
          <a:custGeom>
            <a:avLst/>
            <a:gdLst>
              <a:gd name="connsiteX0" fmla="*/ 0 w 3170522"/>
              <a:gd name="connsiteY0" fmla="*/ 0 h 3043406"/>
              <a:gd name="connsiteX1" fmla="*/ 3170522 w 3170522"/>
              <a:gd name="connsiteY1" fmla="*/ 0 h 3043406"/>
              <a:gd name="connsiteX2" fmla="*/ 3170522 w 3170522"/>
              <a:gd name="connsiteY2" fmla="*/ 3043406 h 3043406"/>
              <a:gd name="connsiteX3" fmla="*/ 0 w 3170522"/>
              <a:gd name="connsiteY3" fmla="*/ 3043406 h 304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0522" h="3043406">
                <a:moveTo>
                  <a:pt x="0" y="0"/>
                </a:moveTo>
                <a:lnTo>
                  <a:pt x="3170522" y="0"/>
                </a:lnTo>
                <a:lnTo>
                  <a:pt x="3170522" y="3043406"/>
                </a:lnTo>
                <a:lnTo>
                  <a:pt x="0" y="3043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035054" y="2275545"/>
            <a:ext cx="3156946" cy="3043406"/>
          </a:xfrm>
          <a:custGeom>
            <a:avLst/>
            <a:gdLst>
              <a:gd name="connsiteX0" fmla="*/ 0 w 3156946"/>
              <a:gd name="connsiteY0" fmla="*/ 0 h 3043406"/>
              <a:gd name="connsiteX1" fmla="*/ 3156946 w 3156946"/>
              <a:gd name="connsiteY1" fmla="*/ 0 h 3043406"/>
              <a:gd name="connsiteX2" fmla="*/ 3156946 w 3156946"/>
              <a:gd name="connsiteY2" fmla="*/ 3043406 h 3043406"/>
              <a:gd name="connsiteX3" fmla="*/ 0 w 3156946"/>
              <a:gd name="connsiteY3" fmla="*/ 3043406 h 304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6946" h="3043406">
                <a:moveTo>
                  <a:pt x="0" y="0"/>
                </a:moveTo>
                <a:lnTo>
                  <a:pt x="3156946" y="0"/>
                </a:lnTo>
                <a:lnTo>
                  <a:pt x="3156946" y="3043406"/>
                </a:lnTo>
                <a:lnTo>
                  <a:pt x="0" y="30434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9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1604500" y="2149440"/>
            <a:ext cx="2090277" cy="3499207"/>
          </a:xfrm>
          <a:custGeom>
            <a:avLst/>
            <a:gdLst>
              <a:gd name="connsiteX0" fmla="*/ 0 w 2090277"/>
              <a:gd name="connsiteY0" fmla="*/ 0 h 3499207"/>
              <a:gd name="connsiteX1" fmla="*/ 2090277 w 2090277"/>
              <a:gd name="connsiteY1" fmla="*/ 0 h 3499207"/>
              <a:gd name="connsiteX2" fmla="*/ 2090277 w 2090277"/>
              <a:gd name="connsiteY2" fmla="*/ 3499207 h 3499207"/>
              <a:gd name="connsiteX3" fmla="*/ 0 w 2090277"/>
              <a:gd name="connsiteY3" fmla="*/ 3499207 h 349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0277" h="3499207">
                <a:moveTo>
                  <a:pt x="0" y="0"/>
                </a:moveTo>
                <a:lnTo>
                  <a:pt x="2090277" y="0"/>
                </a:lnTo>
                <a:lnTo>
                  <a:pt x="2090277" y="3499207"/>
                </a:lnTo>
                <a:lnTo>
                  <a:pt x="0" y="34992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89363"/>
          </a:xfrm>
          <a:custGeom>
            <a:avLst/>
            <a:gdLst>
              <a:gd name="connsiteX0" fmla="*/ 0 w 12192000"/>
              <a:gd name="connsiteY0" fmla="*/ 0 h 3789363"/>
              <a:gd name="connsiteX1" fmla="*/ 12192000 w 12192000"/>
              <a:gd name="connsiteY1" fmla="*/ 0 h 3789363"/>
              <a:gd name="connsiteX2" fmla="*/ 12192000 w 12192000"/>
              <a:gd name="connsiteY2" fmla="*/ 3789363 h 3789363"/>
              <a:gd name="connsiteX3" fmla="*/ 0 w 12192000"/>
              <a:gd name="connsiteY3" fmla="*/ 3789363 h 378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89363">
                <a:moveTo>
                  <a:pt x="0" y="0"/>
                </a:moveTo>
                <a:lnTo>
                  <a:pt x="12192000" y="0"/>
                </a:lnTo>
                <a:lnTo>
                  <a:pt x="12192000" y="3789363"/>
                </a:lnTo>
                <a:lnTo>
                  <a:pt x="0" y="37893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4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1"/>
          </p:nvPr>
        </p:nvSpPr>
        <p:spPr>
          <a:xfrm>
            <a:off x="2363460" y="1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2"/>
          </p:nvPr>
        </p:nvSpPr>
        <p:spPr>
          <a:xfrm>
            <a:off x="2363460" y="2738257"/>
            <a:ext cx="2297527" cy="2626151"/>
          </a:xfrm>
          <a:custGeom>
            <a:avLst/>
            <a:gdLst>
              <a:gd name="connsiteX0" fmla="*/ 0 w 2297527"/>
              <a:gd name="connsiteY0" fmla="*/ 0 h 2626151"/>
              <a:gd name="connsiteX1" fmla="*/ 2297527 w 2297527"/>
              <a:gd name="connsiteY1" fmla="*/ 0 h 2626151"/>
              <a:gd name="connsiteX2" fmla="*/ 2297527 w 2297527"/>
              <a:gd name="connsiteY2" fmla="*/ 2626151 h 2626151"/>
              <a:gd name="connsiteX3" fmla="*/ 0 w 2297527"/>
              <a:gd name="connsiteY3" fmla="*/ 2626151 h 2626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26151">
                <a:moveTo>
                  <a:pt x="0" y="0"/>
                </a:moveTo>
                <a:lnTo>
                  <a:pt x="2297527" y="0"/>
                </a:lnTo>
                <a:lnTo>
                  <a:pt x="2297527" y="2626151"/>
                </a:lnTo>
                <a:lnTo>
                  <a:pt x="0" y="26261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1" y="4187154"/>
            <a:ext cx="2297527" cy="2662925"/>
          </a:xfrm>
          <a:custGeom>
            <a:avLst/>
            <a:gdLst>
              <a:gd name="connsiteX0" fmla="*/ 0 w 2297527"/>
              <a:gd name="connsiteY0" fmla="*/ 0 h 2662925"/>
              <a:gd name="connsiteX1" fmla="*/ 2297527 w 2297527"/>
              <a:gd name="connsiteY1" fmla="*/ 0 h 2662925"/>
              <a:gd name="connsiteX2" fmla="*/ 2297527 w 2297527"/>
              <a:gd name="connsiteY2" fmla="*/ 2662925 h 2662925"/>
              <a:gd name="connsiteX3" fmla="*/ 0 w 2297527"/>
              <a:gd name="connsiteY3" fmla="*/ 2662925 h 266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7527" h="2662925">
                <a:moveTo>
                  <a:pt x="0" y="0"/>
                </a:moveTo>
                <a:lnTo>
                  <a:pt x="2297527" y="0"/>
                </a:lnTo>
                <a:lnTo>
                  <a:pt x="2297527" y="2662925"/>
                </a:lnTo>
                <a:lnTo>
                  <a:pt x="0" y="26629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4"/>
          </p:nvPr>
        </p:nvSpPr>
        <p:spPr>
          <a:xfrm>
            <a:off x="7968599" y="2738256"/>
            <a:ext cx="4223401" cy="4111823"/>
          </a:xfrm>
          <a:custGeom>
            <a:avLst/>
            <a:gdLst>
              <a:gd name="connsiteX0" fmla="*/ 0 w 4223401"/>
              <a:gd name="connsiteY0" fmla="*/ 0 h 4111823"/>
              <a:gd name="connsiteX1" fmla="*/ 4223401 w 4223401"/>
              <a:gd name="connsiteY1" fmla="*/ 0 h 4111823"/>
              <a:gd name="connsiteX2" fmla="*/ 4223401 w 4223401"/>
              <a:gd name="connsiteY2" fmla="*/ 4111823 h 4111823"/>
              <a:gd name="connsiteX3" fmla="*/ 0 w 4223401"/>
              <a:gd name="connsiteY3" fmla="*/ 4111823 h 4111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3401" h="4111823">
                <a:moveTo>
                  <a:pt x="0" y="0"/>
                </a:moveTo>
                <a:lnTo>
                  <a:pt x="4223401" y="0"/>
                </a:lnTo>
                <a:lnTo>
                  <a:pt x="4223401" y="4111823"/>
                </a:lnTo>
                <a:lnTo>
                  <a:pt x="0" y="41118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938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42501" y="2529495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92060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59870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280151" y="2529497"/>
            <a:ext cx="1672720" cy="1617064"/>
          </a:xfrm>
          <a:custGeom>
            <a:avLst/>
            <a:gdLst>
              <a:gd name="connsiteX0" fmla="*/ 836360 w 1672720"/>
              <a:gd name="connsiteY0" fmla="*/ 0 h 1617064"/>
              <a:gd name="connsiteX1" fmla="*/ 1672720 w 1672720"/>
              <a:gd name="connsiteY1" fmla="*/ 808532 h 1617064"/>
              <a:gd name="connsiteX2" fmla="*/ 836360 w 1672720"/>
              <a:gd name="connsiteY2" fmla="*/ 1617064 h 1617064"/>
              <a:gd name="connsiteX3" fmla="*/ 0 w 1672720"/>
              <a:gd name="connsiteY3" fmla="*/ 808532 h 1617064"/>
              <a:gd name="connsiteX4" fmla="*/ 836360 w 1672720"/>
              <a:gd name="connsiteY4" fmla="*/ 0 h 1617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720" h="1617064">
                <a:moveTo>
                  <a:pt x="836360" y="0"/>
                </a:moveTo>
                <a:cubicBezTo>
                  <a:pt x="1298269" y="0"/>
                  <a:pt x="1672720" y="361992"/>
                  <a:pt x="1672720" y="808532"/>
                </a:cubicBezTo>
                <a:cubicBezTo>
                  <a:pt x="1672720" y="1255072"/>
                  <a:pt x="1298269" y="1617064"/>
                  <a:pt x="836360" y="1617064"/>
                </a:cubicBezTo>
                <a:cubicBezTo>
                  <a:pt x="374451" y="1617064"/>
                  <a:pt x="0" y="1255072"/>
                  <a:pt x="0" y="808532"/>
                </a:cubicBezTo>
                <a:cubicBezTo>
                  <a:pt x="0" y="361992"/>
                  <a:pt x="374451" y="0"/>
                  <a:pt x="8363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1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98502" y="2038047"/>
            <a:ext cx="4682069" cy="3502633"/>
          </a:xfrm>
          <a:custGeom>
            <a:avLst/>
            <a:gdLst>
              <a:gd name="connsiteX0" fmla="*/ 730692 w 4682069"/>
              <a:gd name="connsiteY0" fmla="*/ 2965176 h 3502633"/>
              <a:gd name="connsiteX1" fmla="*/ 4682069 w 4682069"/>
              <a:gd name="connsiteY1" fmla="*/ 2965176 h 3502633"/>
              <a:gd name="connsiteX2" fmla="*/ 4547705 w 4682069"/>
              <a:gd name="connsiteY2" fmla="*/ 3502633 h 3502633"/>
              <a:gd name="connsiteX3" fmla="*/ 596328 w 4682069"/>
              <a:gd name="connsiteY3" fmla="*/ 3502633 h 3502633"/>
              <a:gd name="connsiteX4" fmla="*/ 134364 w 4682069"/>
              <a:gd name="connsiteY4" fmla="*/ 2372141 h 3502633"/>
              <a:gd name="connsiteX5" fmla="*/ 4085741 w 4682069"/>
              <a:gd name="connsiteY5" fmla="*/ 2372141 h 3502633"/>
              <a:gd name="connsiteX6" fmla="*/ 3951377 w 4682069"/>
              <a:gd name="connsiteY6" fmla="*/ 2909598 h 3502633"/>
              <a:gd name="connsiteX7" fmla="*/ 0 w 4682069"/>
              <a:gd name="connsiteY7" fmla="*/ 2909598 h 3502633"/>
              <a:gd name="connsiteX8" fmla="*/ 730692 w 4682069"/>
              <a:gd name="connsiteY8" fmla="*/ 1779106 h 3502633"/>
              <a:gd name="connsiteX9" fmla="*/ 4682069 w 4682069"/>
              <a:gd name="connsiteY9" fmla="*/ 1779106 h 3502633"/>
              <a:gd name="connsiteX10" fmla="*/ 4547705 w 4682069"/>
              <a:gd name="connsiteY10" fmla="*/ 2316563 h 3502633"/>
              <a:gd name="connsiteX11" fmla="*/ 596328 w 4682069"/>
              <a:gd name="connsiteY11" fmla="*/ 2316563 h 3502633"/>
              <a:gd name="connsiteX12" fmla="*/ 134365 w 4682069"/>
              <a:gd name="connsiteY12" fmla="*/ 1186071 h 3502633"/>
              <a:gd name="connsiteX13" fmla="*/ 4085741 w 4682069"/>
              <a:gd name="connsiteY13" fmla="*/ 1186071 h 3502633"/>
              <a:gd name="connsiteX14" fmla="*/ 3951377 w 4682069"/>
              <a:gd name="connsiteY14" fmla="*/ 1723528 h 3502633"/>
              <a:gd name="connsiteX15" fmla="*/ 0 w 4682069"/>
              <a:gd name="connsiteY15" fmla="*/ 1723528 h 3502633"/>
              <a:gd name="connsiteX16" fmla="*/ 730692 w 4682069"/>
              <a:gd name="connsiteY16" fmla="*/ 593035 h 3502633"/>
              <a:gd name="connsiteX17" fmla="*/ 4682069 w 4682069"/>
              <a:gd name="connsiteY17" fmla="*/ 593035 h 3502633"/>
              <a:gd name="connsiteX18" fmla="*/ 4547705 w 4682069"/>
              <a:gd name="connsiteY18" fmla="*/ 1130492 h 3502633"/>
              <a:gd name="connsiteX19" fmla="*/ 596328 w 4682069"/>
              <a:gd name="connsiteY19" fmla="*/ 1130492 h 3502633"/>
              <a:gd name="connsiteX20" fmla="*/ 134365 w 4682069"/>
              <a:gd name="connsiteY20" fmla="*/ 0 h 3502633"/>
              <a:gd name="connsiteX21" fmla="*/ 4085741 w 4682069"/>
              <a:gd name="connsiteY21" fmla="*/ 0 h 3502633"/>
              <a:gd name="connsiteX22" fmla="*/ 3951377 w 4682069"/>
              <a:gd name="connsiteY22" fmla="*/ 537457 h 3502633"/>
              <a:gd name="connsiteX23" fmla="*/ 0 w 4682069"/>
              <a:gd name="connsiteY23" fmla="*/ 537457 h 350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682069" h="3502633">
                <a:moveTo>
                  <a:pt x="730692" y="2965176"/>
                </a:moveTo>
                <a:lnTo>
                  <a:pt x="4682069" y="2965176"/>
                </a:lnTo>
                <a:lnTo>
                  <a:pt x="4547705" y="3502633"/>
                </a:lnTo>
                <a:lnTo>
                  <a:pt x="596328" y="3502633"/>
                </a:lnTo>
                <a:close/>
                <a:moveTo>
                  <a:pt x="134364" y="2372141"/>
                </a:moveTo>
                <a:lnTo>
                  <a:pt x="4085741" y="2372141"/>
                </a:lnTo>
                <a:lnTo>
                  <a:pt x="3951377" y="2909598"/>
                </a:lnTo>
                <a:lnTo>
                  <a:pt x="0" y="2909598"/>
                </a:lnTo>
                <a:close/>
                <a:moveTo>
                  <a:pt x="730692" y="1779106"/>
                </a:moveTo>
                <a:lnTo>
                  <a:pt x="4682069" y="1779106"/>
                </a:lnTo>
                <a:lnTo>
                  <a:pt x="4547705" y="2316563"/>
                </a:lnTo>
                <a:lnTo>
                  <a:pt x="596328" y="2316563"/>
                </a:lnTo>
                <a:close/>
                <a:moveTo>
                  <a:pt x="134365" y="1186071"/>
                </a:moveTo>
                <a:lnTo>
                  <a:pt x="4085741" y="1186071"/>
                </a:lnTo>
                <a:lnTo>
                  <a:pt x="3951377" y="1723528"/>
                </a:lnTo>
                <a:lnTo>
                  <a:pt x="0" y="1723528"/>
                </a:lnTo>
                <a:close/>
                <a:moveTo>
                  <a:pt x="730692" y="593035"/>
                </a:moveTo>
                <a:lnTo>
                  <a:pt x="4682069" y="593035"/>
                </a:lnTo>
                <a:lnTo>
                  <a:pt x="4547705" y="1130492"/>
                </a:lnTo>
                <a:lnTo>
                  <a:pt x="596328" y="1130492"/>
                </a:lnTo>
                <a:close/>
                <a:moveTo>
                  <a:pt x="134365" y="0"/>
                </a:moveTo>
                <a:lnTo>
                  <a:pt x="4085741" y="0"/>
                </a:lnTo>
                <a:lnTo>
                  <a:pt x="3951377" y="537457"/>
                </a:lnTo>
                <a:lnTo>
                  <a:pt x="0" y="5374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392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2277474" y="1442604"/>
            <a:ext cx="1874838" cy="1874838"/>
          </a:xfrm>
          <a:custGeom>
            <a:avLst/>
            <a:gdLst>
              <a:gd name="connsiteX0" fmla="*/ 937419 w 1874838"/>
              <a:gd name="connsiteY0" fmla="*/ 0 h 1874838"/>
              <a:gd name="connsiteX1" fmla="*/ 1874838 w 1874838"/>
              <a:gd name="connsiteY1" fmla="*/ 937419 h 1874838"/>
              <a:gd name="connsiteX2" fmla="*/ 1874838 w 1874838"/>
              <a:gd name="connsiteY2" fmla="*/ 1874838 h 1874838"/>
              <a:gd name="connsiteX3" fmla="*/ 937419 w 1874838"/>
              <a:gd name="connsiteY3" fmla="*/ 1874838 h 1874838"/>
              <a:gd name="connsiteX4" fmla="*/ 0 w 1874838"/>
              <a:gd name="connsiteY4" fmla="*/ 937419 h 1874838"/>
              <a:gd name="connsiteX5" fmla="*/ 937419 w 1874838"/>
              <a:gd name="connsiteY5" fmla="*/ 0 h 1874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4838" h="1874838">
                <a:moveTo>
                  <a:pt x="937419" y="0"/>
                </a:moveTo>
                <a:cubicBezTo>
                  <a:pt x="1455141" y="0"/>
                  <a:pt x="1874838" y="419697"/>
                  <a:pt x="1874838" y="937419"/>
                </a:cubicBezTo>
                <a:lnTo>
                  <a:pt x="1874838" y="1874838"/>
                </a:lnTo>
                <a:lnTo>
                  <a:pt x="937419" y="1874838"/>
                </a:lnTo>
                <a:cubicBezTo>
                  <a:pt x="419697" y="1874838"/>
                  <a:pt x="0" y="1455141"/>
                  <a:pt x="0" y="937419"/>
                </a:cubicBezTo>
                <a:cubicBezTo>
                  <a:pt x="0" y="419697"/>
                  <a:pt x="419697" y="0"/>
                  <a:pt x="937419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283117" y="1428357"/>
            <a:ext cx="1889084" cy="1889084"/>
          </a:xfrm>
          <a:custGeom>
            <a:avLst/>
            <a:gdLst>
              <a:gd name="connsiteX0" fmla="*/ 944542 w 1889084"/>
              <a:gd name="connsiteY0" fmla="*/ 0 h 1889084"/>
              <a:gd name="connsiteX1" fmla="*/ 1889084 w 1889084"/>
              <a:gd name="connsiteY1" fmla="*/ 944542 h 1889084"/>
              <a:gd name="connsiteX2" fmla="*/ 944542 w 1889084"/>
              <a:gd name="connsiteY2" fmla="*/ 1889084 h 1889084"/>
              <a:gd name="connsiteX3" fmla="*/ 0 w 1889084"/>
              <a:gd name="connsiteY3" fmla="*/ 1889084 h 1889084"/>
              <a:gd name="connsiteX4" fmla="*/ 0 w 1889084"/>
              <a:gd name="connsiteY4" fmla="*/ 944543 h 1889084"/>
              <a:gd name="connsiteX5" fmla="*/ 944542 w 1889084"/>
              <a:gd name="connsiteY5" fmla="*/ 1 h 188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084" h="1889084">
                <a:moveTo>
                  <a:pt x="944542" y="0"/>
                </a:moveTo>
                <a:cubicBezTo>
                  <a:pt x="1466198" y="0"/>
                  <a:pt x="1889084" y="422886"/>
                  <a:pt x="1889084" y="944542"/>
                </a:cubicBezTo>
                <a:cubicBezTo>
                  <a:pt x="1889084" y="1466198"/>
                  <a:pt x="1466198" y="1889084"/>
                  <a:pt x="944542" y="1889084"/>
                </a:cubicBezTo>
                <a:lnTo>
                  <a:pt x="0" y="1889084"/>
                </a:lnTo>
                <a:lnTo>
                  <a:pt x="0" y="944543"/>
                </a:lnTo>
                <a:cubicBezTo>
                  <a:pt x="0" y="422887"/>
                  <a:pt x="422886" y="1"/>
                  <a:pt x="944542" y="1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1561512" y="3437787"/>
            <a:ext cx="2590800" cy="2590800"/>
          </a:xfrm>
          <a:custGeom>
            <a:avLst/>
            <a:gdLst>
              <a:gd name="connsiteX0" fmla="*/ 1295400 w 2590800"/>
              <a:gd name="connsiteY0" fmla="*/ 0 h 2590800"/>
              <a:gd name="connsiteX1" fmla="*/ 2590800 w 2590800"/>
              <a:gd name="connsiteY1" fmla="*/ 0 h 2590800"/>
              <a:gd name="connsiteX2" fmla="*/ 2590800 w 2590800"/>
              <a:gd name="connsiteY2" fmla="*/ 1295400 h 2590800"/>
              <a:gd name="connsiteX3" fmla="*/ 1295400 w 2590800"/>
              <a:gd name="connsiteY3" fmla="*/ 2590800 h 2590800"/>
              <a:gd name="connsiteX4" fmla="*/ 0 w 2590800"/>
              <a:gd name="connsiteY4" fmla="*/ 1295400 h 2590800"/>
              <a:gd name="connsiteX5" fmla="*/ 1295400 w 2590800"/>
              <a:gd name="connsiteY5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2590800">
                <a:moveTo>
                  <a:pt x="1295400" y="0"/>
                </a:moveTo>
                <a:lnTo>
                  <a:pt x="2590800" y="0"/>
                </a:lnTo>
                <a:lnTo>
                  <a:pt x="2590800" y="1295400"/>
                </a:lnTo>
                <a:cubicBezTo>
                  <a:pt x="2590800" y="2010830"/>
                  <a:pt x="2010830" y="2590800"/>
                  <a:pt x="1295400" y="2590800"/>
                </a:cubicBezTo>
                <a:cubicBezTo>
                  <a:pt x="579970" y="2590800"/>
                  <a:pt x="0" y="2010830"/>
                  <a:pt x="0" y="1295400"/>
                </a:cubicBezTo>
                <a:cubicBezTo>
                  <a:pt x="0" y="579970"/>
                  <a:pt x="579970" y="0"/>
                  <a:pt x="1295400" y="0"/>
                </a:cubicBezTo>
                <a:close/>
              </a:path>
            </a:pathLst>
          </a:cu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23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9591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4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358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2216016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484729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7478577" y="2762250"/>
            <a:ext cx="2497409" cy="1638300"/>
          </a:xfrm>
          <a:custGeom>
            <a:avLst/>
            <a:gdLst>
              <a:gd name="connsiteX0" fmla="*/ 0 w 2497409"/>
              <a:gd name="connsiteY0" fmla="*/ 0 h 1638300"/>
              <a:gd name="connsiteX1" fmla="*/ 2497409 w 2497409"/>
              <a:gd name="connsiteY1" fmla="*/ 0 h 1638300"/>
              <a:gd name="connsiteX2" fmla="*/ 2497409 w 2497409"/>
              <a:gd name="connsiteY2" fmla="*/ 1638300 h 1638300"/>
              <a:gd name="connsiteX3" fmla="*/ 0 w 2497409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409" h="1638300">
                <a:moveTo>
                  <a:pt x="0" y="0"/>
                </a:moveTo>
                <a:lnTo>
                  <a:pt x="2497409" y="0"/>
                </a:lnTo>
                <a:lnTo>
                  <a:pt x="2497409" y="1638300"/>
                </a:lnTo>
                <a:lnTo>
                  <a:pt x="0" y="1638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1999" cy="3562350"/>
          </a:xfrm>
          <a:custGeom>
            <a:avLst/>
            <a:gdLst>
              <a:gd name="connsiteX0" fmla="*/ 0 w 12191999"/>
              <a:gd name="connsiteY0" fmla="*/ 0 h 3562350"/>
              <a:gd name="connsiteX1" fmla="*/ 12191999 w 12191999"/>
              <a:gd name="connsiteY1" fmla="*/ 0 h 3562350"/>
              <a:gd name="connsiteX2" fmla="*/ 12191999 w 12191999"/>
              <a:gd name="connsiteY2" fmla="*/ 3562350 h 3562350"/>
              <a:gd name="connsiteX3" fmla="*/ 0 w 12191999"/>
              <a:gd name="connsiteY3" fmla="*/ 3562350 h 356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562350">
                <a:moveTo>
                  <a:pt x="0" y="0"/>
                </a:moveTo>
                <a:lnTo>
                  <a:pt x="12191999" y="0"/>
                </a:lnTo>
                <a:lnTo>
                  <a:pt x="12191999" y="3562350"/>
                </a:lnTo>
                <a:lnTo>
                  <a:pt x="0" y="35623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66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809751" y="2213986"/>
            <a:ext cx="2514685" cy="3150754"/>
          </a:xfrm>
          <a:custGeom>
            <a:avLst/>
            <a:gdLst>
              <a:gd name="connsiteX0" fmla="*/ 628671 w 2514685"/>
              <a:gd name="connsiteY0" fmla="*/ 0 h 3150754"/>
              <a:gd name="connsiteX1" fmla="*/ 1886014 w 2514685"/>
              <a:gd name="connsiteY1" fmla="*/ 0 h 3150754"/>
              <a:gd name="connsiteX2" fmla="*/ 2514685 w 2514685"/>
              <a:gd name="connsiteY2" fmla="*/ 3150754 h 3150754"/>
              <a:gd name="connsiteX3" fmla="*/ 0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628671" y="0"/>
                </a:moveTo>
                <a:lnTo>
                  <a:pt x="1886014" y="0"/>
                </a:lnTo>
                <a:lnTo>
                  <a:pt x="2514685" y="3150754"/>
                </a:lnTo>
                <a:lnTo>
                  <a:pt x="0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829023" y="2213986"/>
            <a:ext cx="2514685" cy="3150754"/>
          </a:xfrm>
          <a:custGeom>
            <a:avLst/>
            <a:gdLst>
              <a:gd name="connsiteX0" fmla="*/ 0 w 2514685"/>
              <a:gd name="connsiteY0" fmla="*/ 0 h 3150754"/>
              <a:gd name="connsiteX1" fmla="*/ 2514685 w 2514685"/>
              <a:gd name="connsiteY1" fmla="*/ 0 h 3150754"/>
              <a:gd name="connsiteX2" fmla="*/ 1886014 w 2514685"/>
              <a:gd name="connsiteY2" fmla="*/ 3150754 h 3150754"/>
              <a:gd name="connsiteX3" fmla="*/ 628671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0" y="0"/>
                </a:moveTo>
                <a:lnTo>
                  <a:pt x="2514685" y="0"/>
                </a:lnTo>
                <a:lnTo>
                  <a:pt x="1886014" y="3150754"/>
                </a:lnTo>
                <a:lnTo>
                  <a:pt x="628671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848294" y="2213986"/>
            <a:ext cx="2514685" cy="3150754"/>
          </a:xfrm>
          <a:custGeom>
            <a:avLst/>
            <a:gdLst>
              <a:gd name="connsiteX0" fmla="*/ 628671 w 2514685"/>
              <a:gd name="connsiteY0" fmla="*/ 0 h 3150754"/>
              <a:gd name="connsiteX1" fmla="*/ 1886014 w 2514685"/>
              <a:gd name="connsiteY1" fmla="*/ 0 h 3150754"/>
              <a:gd name="connsiteX2" fmla="*/ 2514685 w 2514685"/>
              <a:gd name="connsiteY2" fmla="*/ 3150754 h 3150754"/>
              <a:gd name="connsiteX3" fmla="*/ 0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628671" y="0"/>
                </a:moveTo>
                <a:lnTo>
                  <a:pt x="1886014" y="0"/>
                </a:lnTo>
                <a:lnTo>
                  <a:pt x="2514685" y="3150754"/>
                </a:lnTo>
                <a:lnTo>
                  <a:pt x="0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7867566" y="2213986"/>
            <a:ext cx="2514685" cy="3150754"/>
          </a:xfrm>
          <a:custGeom>
            <a:avLst/>
            <a:gdLst>
              <a:gd name="connsiteX0" fmla="*/ 0 w 2514685"/>
              <a:gd name="connsiteY0" fmla="*/ 0 h 3150754"/>
              <a:gd name="connsiteX1" fmla="*/ 2514685 w 2514685"/>
              <a:gd name="connsiteY1" fmla="*/ 0 h 3150754"/>
              <a:gd name="connsiteX2" fmla="*/ 1886014 w 2514685"/>
              <a:gd name="connsiteY2" fmla="*/ 3150754 h 3150754"/>
              <a:gd name="connsiteX3" fmla="*/ 628671 w 2514685"/>
              <a:gd name="connsiteY3" fmla="*/ 3150754 h 3150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685" h="3150754">
                <a:moveTo>
                  <a:pt x="0" y="0"/>
                </a:moveTo>
                <a:lnTo>
                  <a:pt x="2514685" y="0"/>
                </a:lnTo>
                <a:lnTo>
                  <a:pt x="1886014" y="3150754"/>
                </a:lnTo>
                <a:lnTo>
                  <a:pt x="628671" y="31507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06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779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4743450" y="1751012"/>
            <a:ext cx="6400800" cy="4114800"/>
          </a:xfrm>
          <a:custGeom>
            <a:avLst/>
            <a:gdLst>
              <a:gd name="connsiteX0" fmla="*/ 4648200 w 6400800"/>
              <a:gd name="connsiteY0" fmla="*/ 2131255 h 4114800"/>
              <a:gd name="connsiteX1" fmla="*/ 6400800 w 6400800"/>
              <a:gd name="connsiteY1" fmla="*/ 2131255 h 4114800"/>
              <a:gd name="connsiteX2" fmla="*/ 6400800 w 6400800"/>
              <a:gd name="connsiteY2" fmla="*/ 4114800 h 4114800"/>
              <a:gd name="connsiteX3" fmla="*/ 4648200 w 6400800"/>
              <a:gd name="connsiteY3" fmla="*/ 4114800 h 4114800"/>
              <a:gd name="connsiteX4" fmla="*/ 0 w 6400800"/>
              <a:gd name="connsiteY4" fmla="*/ 2131255 h 4114800"/>
              <a:gd name="connsiteX5" fmla="*/ 4514850 w 6400800"/>
              <a:gd name="connsiteY5" fmla="*/ 2131255 h 4114800"/>
              <a:gd name="connsiteX6" fmla="*/ 4514850 w 6400800"/>
              <a:gd name="connsiteY6" fmla="*/ 4114800 h 4114800"/>
              <a:gd name="connsiteX7" fmla="*/ 0 w 6400800"/>
              <a:gd name="connsiteY7" fmla="*/ 4114800 h 4114800"/>
              <a:gd name="connsiteX8" fmla="*/ 1885950 w 6400800"/>
              <a:gd name="connsiteY8" fmla="*/ 0 h 4114800"/>
              <a:gd name="connsiteX9" fmla="*/ 6400800 w 6400800"/>
              <a:gd name="connsiteY9" fmla="*/ 0 h 4114800"/>
              <a:gd name="connsiteX10" fmla="*/ 6400800 w 6400800"/>
              <a:gd name="connsiteY10" fmla="*/ 1983545 h 4114800"/>
              <a:gd name="connsiteX11" fmla="*/ 1885950 w 6400800"/>
              <a:gd name="connsiteY11" fmla="*/ 1983545 h 4114800"/>
              <a:gd name="connsiteX12" fmla="*/ 0 w 6400800"/>
              <a:gd name="connsiteY12" fmla="*/ 0 h 4114800"/>
              <a:gd name="connsiteX13" fmla="*/ 1752600 w 6400800"/>
              <a:gd name="connsiteY13" fmla="*/ 0 h 4114800"/>
              <a:gd name="connsiteX14" fmla="*/ 1752600 w 6400800"/>
              <a:gd name="connsiteY14" fmla="*/ 1983545 h 4114800"/>
              <a:gd name="connsiteX15" fmla="*/ 0 w 6400800"/>
              <a:gd name="connsiteY15" fmla="*/ 1983545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400800" h="4114800">
                <a:moveTo>
                  <a:pt x="4648200" y="2131255"/>
                </a:moveTo>
                <a:lnTo>
                  <a:pt x="6400800" y="2131255"/>
                </a:lnTo>
                <a:lnTo>
                  <a:pt x="6400800" y="4114800"/>
                </a:lnTo>
                <a:lnTo>
                  <a:pt x="4648200" y="4114800"/>
                </a:lnTo>
                <a:close/>
                <a:moveTo>
                  <a:pt x="0" y="2131255"/>
                </a:moveTo>
                <a:lnTo>
                  <a:pt x="4514850" y="2131255"/>
                </a:lnTo>
                <a:lnTo>
                  <a:pt x="4514850" y="4114800"/>
                </a:lnTo>
                <a:lnTo>
                  <a:pt x="0" y="4114800"/>
                </a:lnTo>
                <a:close/>
                <a:moveTo>
                  <a:pt x="1885950" y="0"/>
                </a:moveTo>
                <a:lnTo>
                  <a:pt x="6400800" y="0"/>
                </a:lnTo>
                <a:lnTo>
                  <a:pt x="6400800" y="1983545"/>
                </a:lnTo>
                <a:lnTo>
                  <a:pt x="1885950" y="1983545"/>
                </a:lnTo>
                <a:close/>
                <a:moveTo>
                  <a:pt x="0" y="0"/>
                </a:moveTo>
                <a:lnTo>
                  <a:pt x="1752600" y="0"/>
                </a:lnTo>
                <a:lnTo>
                  <a:pt x="1752600" y="1983545"/>
                </a:lnTo>
                <a:lnTo>
                  <a:pt x="0" y="1983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514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110973" y="1849256"/>
            <a:ext cx="6054998" cy="3880214"/>
          </a:xfrm>
          <a:custGeom>
            <a:avLst/>
            <a:gdLst>
              <a:gd name="connsiteX0" fmla="*/ 176821 w 6054998"/>
              <a:gd name="connsiteY0" fmla="*/ 0 h 3880214"/>
              <a:gd name="connsiteX1" fmla="*/ 5878177 w 6054998"/>
              <a:gd name="connsiteY1" fmla="*/ 0 h 3880214"/>
              <a:gd name="connsiteX2" fmla="*/ 6054998 w 6054998"/>
              <a:gd name="connsiteY2" fmla="*/ 176821 h 3880214"/>
              <a:gd name="connsiteX3" fmla="*/ 6054998 w 6054998"/>
              <a:gd name="connsiteY3" fmla="*/ 3703393 h 3880214"/>
              <a:gd name="connsiteX4" fmla="*/ 5878177 w 6054998"/>
              <a:gd name="connsiteY4" fmla="*/ 3880214 h 3880214"/>
              <a:gd name="connsiteX5" fmla="*/ 176821 w 6054998"/>
              <a:gd name="connsiteY5" fmla="*/ 3880214 h 3880214"/>
              <a:gd name="connsiteX6" fmla="*/ 0 w 6054998"/>
              <a:gd name="connsiteY6" fmla="*/ 3703393 h 3880214"/>
              <a:gd name="connsiteX7" fmla="*/ 0 w 6054998"/>
              <a:gd name="connsiteY7" fmla="*/ 176821 h 3880214"/>
              <a:gd name="connsiteX8" fmla="*/ 176821 w 6054998"/>
              <a:gd name="connsiteY8" fmla="*/ 0 h 38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54998" h="3880214">
                <a:moveTo>
                  <a:pt x="176821" y="0"/>
                </a:moveTo>
                <a:lnTo>
                  <a:pt x="5878177" y="0"/>
                </a:lnTo>
                <a:cubicBezTo>
                  <a:pt x="5975833" y="0"/>
                  <a:pt x="6054998" y="79165"/>
                  <a:pt x="6054998" y="176821"/>
                </a:cubicBezTo>
                <a:lnTo>
                  <a:pt x="6054998" y="3703393"/>
                </a:lnTo>
                <a:cubicBezTo>
                  <a:pt x="6054998" y="3801049"/>
                  <a:pt x="5975833" y="3880214"/>
                  <a:pt x="5878177" y="3880214"/>
                </a:cubicBezTo>
                <a:lnTo>
                  <a:pt x="176821" y="3880214"/>
                </a:lnTo>
                <a:cubicBezTo>
                  <a:pt x="79165" y="3880214"/>
                  <a:pt x="0" y="3801049"/>
                  <a:pt x="0" y="3703393"/>
                </a:cubicBezTo>
                <a:lnTo>
                  <a:pt x="0" y="176821"/>
                </a:lnTo>
                <a:cubicBezTo>
                  <a:pt x="0" y="79165"/>
                  <a:pt x="79165" y="0"/>
                  <a:pt x="1768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7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324818" y="6"/>
            <a:ext cx="5867183" cy="6857994"/>
          </a:xfrm>
          <a:custGeom>
            <a:avLst/>
            <a:gdLst>
              <a:gd name="connsiteX0" fmla="*/ 1633625 w 5867183"/>
              <a:gd name="connsiteY0" fmla="*/ 2305029 h 6857994"/>
              <a:gd name="connsiteX1" fmla="*/ 1704595 w 5867183"/>
              <a:gd name="connsiteY1" fmla="*/ 2320414 h 6857994"/>
              <a:gd name="connsiteX2" fmla="*/ 1798767 w 5867183"/>
              <a:gd name="connsiteY2" fmla="*/ 2561278 h 6857994"/>
              <a:gd name="connsiteX3" fmla="*/ 350435 w 5867183"/>
              <a:gd name="connsiteY3" fmla="*/ 5869185 h 6857994"/>
              <a:gd name="connsiteX4" fmla="*/ 109572 w 5867183"/>
              <a:gd name="connsiteY4" fmla="*/ 5963357 h 6857994"/>
              <a:gd name="connsiteX5" fmla="*/ 15400 w 5867183"/>
              <a:gd name="connsiteY5" fmla="*/ 5722494 h 6857994"/>
              <a:gd name="connsiteX6" fmla="*/ 1463732 w 5867183"/>
              <a:gd name="connsiteY6" fmla="*/ 2414587 h 6857994"/>
              <a:gd name="connsiteX7" fmla="*/ 1633625 w 5867183"/>
              <a:gd name="connsiteY7" fmla="*/ 2305029 h 6857994"/>
              <a:gd name="connsiteX8" fmla="*/ 1377121 w 5867183"/>
              <a:gd name="connsiteY8" fmla="*/ 1786946 h 6857994"/>
              <a:gd name="connsiteX9" fmla="*/ 1448091 w 5867183"/>
              <a:gd name="connsiteY9" fmla="*/ 1802331 h 6857994"/>
              <a:gd name="connsiteX10" fmla="*/ 1542262 w 5867183"/>
              <a:gd name="connsiteY10" fmla="*/ 2043195 h 6857994"/>
              <a:gd name="connsiteX11" fmla="*/ 465175 w 5867183"/>
              <a:gd name="connsiteY11" fmla="*/ 4503199 h 6857994"/>
              <a:gd name="connsiteX12" fmla="*/ 224312 w 5867183"/>
              <a:gd name="connsiteY12" fmla="*/ 4597371 h 6857994"/>
              <a:gd name="connsiteX13" fmla="*/ 130140 w 5867183"/>
              <a:gd name="connsiteY13" fmla="*/ 4356508 h 6857994"/>
              <a:gd name="connsiteX14" fmla="*/ 1207227 w 5867183"/>
              <a:gd name="connsiteY14" fmla="*/ 1896503 h 6857994"/>
              <a:gd name="connsiteX15" fmla="*/ 1377121 w 5867183"/>
              <a:gd name="connsiteY15" fmla="*/ 1786946 h 6857994"/>
              <a:gd name="connsiteX16" fmla="*/ 2593035 w 5867183"/>
              <a:gd name="connsiteY16" fmla="*/ 1184187 h 6857994"/>
              <a:gd name="connsiteX17" fmla="*/ 2664005 w 5867183"/>
              <a:gd name="connsiteY17" fmla="*/ 1199572 h 6857994"/>
              <a:gd name="connsiteX18" fmla="*/ 2758177 w 5867183"/>
              <a:gd name="connsiteY18" fmla="*/ 1440435 h 6857994"/>
              <a:gd name="connsiteX19" fmla="*/ 940965 w 5867183"/>
              <a:gd name="connsiteY19" fmla="*/ 5590846 h 6857994"/>
              <a:gd name="connsiteX20" fmla="*/ 700102 w 5867183"/>
              <a:gd name="connsiteY20" fmla="*/ 5685018 h 6857994"/>
              <a:gd name="connsiteX21" fmla="*/ 605930 w 5867183"/>
              <a:gd name="connsiteY21" fmla="*/ 5444154 h 6857994"/>
              <a:gd name="connsiteX22" fmla="*/ 2423141 w 5867183"/>
              <a:gd name="connsiteY22" fmla="*/ 1293744 h 6857994"/>
              <a:gd name="connsiteX23" fmla="*/ 2593035 w 5867183"/>
              <a:gd name="connsiteY23" fmla="*/ 1184187 h 6857994"/>
              <a:gd name="connsiteX24" fmla="*/ 3447963 w 5867183"/>
              <a:gd name="connsiteY24" fmla="*/ 0 h 6857994"/>
              <a:gd name="connsiteX25" fmla="*/ 5867183 w 5867183"/>
              <a:gd name="connsiteY25" fmla="*/ 0 h 6857994"/>
              <a:gd name="connsiteX26" fmla="*/ 5867183 w 5867183"/>
              <a:gd name="connsiteY26" fmla="*/ 6857994 h 6857994"/>
              <a:gd name="connsiteX27" fmla="*/ 491267 w 5867183"/>
              <a:gd name="connsiteY27" fmla="*/ 6857994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67183" h="6857994">
                <a:moveTo>
                  <a:pt x="1633625" y="2305029"/>
                </a:moveTo>
                <a:cubicBezTo>
                  <a:pt x="1657378" y="2305327"/>
                  <a:pt x="1681465" y="2310287"/>
                  <a:pt x="1704595" y="2320414"/>
                </a:cubicBezTo>
                <a:cubicBezTo>
                  <a:pt x="1797113" y="2360922"/>
                  <a:pt x="1839274" y="2468760"/>
                  <a:pt x="1798767" y="2561278"/>
                </a:cubicBezTo>
                <a:lnTo>
                  <a:pt x="350435" y="5869185"/>
                </a:lnTo>
                <a:cubicBezTo>
                  <a:pt x="309928" y="5961703"/>
                  <a:pt x="202089" y="6003865"/>
                  <a:pt x="109572" y="5963357"/>
                </a:cubicBezTo>
                <a:cubicBezTo>
                  <a:pt x="17054" y="5922849"/>
                  <a:pt x="-25108" y="5815011"/>
                  <a:pt x="15400" y="5722494"/>
                </a:cubicBezTo>
                <a:lnTo>
                  <a:pt x="1463732" y="2414587"/>
                </a:lnTo>
                <a:cubicBezTo>
                  <a:pt x="1494111" y="2345198"/>
                  <a:pt x="1562367" y="2304135"/>
                  <a:pt x="1633625" y="2305029"/>
                </a:cubicBezTo>
                <a:close/>
                <a:moveTo>
                  <a:pt x="1377121" y="1786946"/>
                </a:moveTo>
                <a:cubicBezTo>
                  <a:pt x="1400874" y="1787244"/>
                  <a:pt x="1424960" y="1792204"/>
                  <a:pt x="1448091" y="1802331"/>
                </a:cubicBezTo>
                <a:cubicBezTo>
                  <a:pt x="1540608" y="1842839"/>
                  <a:pt x="1582770" y="1950677"/>
                  <a:pt x="1542262" y="2043195"/>
                </a:cubicBezTo>
                <a:lnTo>
                  <a:pt x="465175" y="4503199"/>
                </a:lnTo>
                <a:cubicBezTo>
                  <a:pt x="424668" y="4595717"/>
                  <a:pt x="316830" y="4637879"/>
                  <a:pt x="224312" y="4597371"/>
                </a:cubicBezTo>
                <a:cubicBezTo>
                  <a:pt x="131795" y="4556864"/>
                  <a:pt x="89633" y="4449025"/>
                  <a:pt x="130140" y="4356508"/>
                </a:cubicBezTo>
                <a:lnTo>
                  <a:pt x="1207227" y="1896503"/>
                </a:lnTo>
                <a:cubicBezTo>
                  <a:pt x="1237607" y="1827114"/>
                  <a:pt x="1305862" y="1786051"/>
                  <a:pt x="1377121" y="1786946"/>
                </a:cubicBezTo>
                <a:close/>
                <a:moveTo>
                  <a:pt x="2593035" y="1184187"/>
                </a:moveTo>
                <a:cubicBezTo>
                  <a:pt x="2616788" y="1184484"/>
                  <a:pt x="2640875" y="1189445"/>
                  <a:pt x="2664005" y="1199572"/>
                </a:cubicBezTo>
                <a:cubicBezTo>
                  <a:pt x="2756523" y="1240080"/>
                  <a:pt x="2798686" y="1347918"/>
                  <a:pt x="2758177" y="1440435"/>
                </a:cubicBezTo>
                <a:lnTo>
                  <a:pt x="940965" y="5590846"/>
                </a:lnTo>
                <a:cubicBezTo>
                  <a:pt x="900457" y="5683364"/>
                  <a:pt x="792619" y="5725526"/>
                  <a:pt x="700102" y="5685018"/>
                </a:cubicBezTo>
                <a:cubicBezTo>
                  <a:pt x="607584" y="5644510"/>
                  <a:pt x="565422" y="5536672"/>
                  <a:pt x="605930" y="5444154"/>
                </a:cubicBezTo>
                <a:lnTo>
                  <a:pt x="2423141" y="1293744"/>
                </a:lnTo>
                <a:cubicBezTo>
                  <a:pt x="2453522" y="1224355"/>
                  <a:pt x="2521776" y="1183292"/>
                  <a:pt x="2593035" y="1184187"/>
                </a:cubicBezTo>
                <a:close/>
                <a:moveTo>
                  <a:pt x="3447963" y="0"/>
                </a:moveTo>
                <a:lnTo>
                  <a:pt x="5867183" y="0"/>
                </a:lnTo>
                <a:lnTo>
                  <a:pt x="5867183" y="6857994"/>
                </a:lnTo>
                <a:lnTo>
                  <a:pt x="491267" y="68579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73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244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60" r:id="rId5"/>
    <p:sldLayoutId id="2147483655" r:id="rId6"/>
    <p:sldLayoutId id="2147483669" r:id="rId7"/>
    <p:sldLayoutId id="2147483668" r:id="rId8"/>
    <p:sldLayoutId id="2147483667" r:id="rId9"/>
    <p:sldLayoutId id="2147483666" r:id="rId10"/>
    <p:sldLayoutId id="2147483665" r:id="rId11"/>
    <p:sldLayoutId id="2147483664" r:id="rId12"/>
    <p:sldLayoutId id="2147483663" r:id="rId13"/>
    <p:sldLayoutId id="2147483662" r:id="rId14"/>
    <p:sldLayoutId id="2147483659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hyperlink" Target="http://fhome.xyz/controller/index.php" TargetMode="Externa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4729413-C246-40F1-8FE7-2DF4CB7A7C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74" b="11174"/>
          <a:stretch>
            <a:fillRect/>
          </a:stretch>
        </p:blipFill>
        <p:spPr/>
      </p:pic>
      <p:sp>
        <p:nvSpPr>
          <p:cNvPr id="14" name="任意多边形: 形状 13"/>
          <p:cNvSpPr/>
          <p:nvPr/>
        </p:nvSpPr>
        <p:spPr>
          <a:xfrm>
            <a:off x="0" y="-203591"/>
            <a:ext cx="12192000" cy="7041209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598644" y="-222441"/>
            <a:ext cx="7622670" cy="7041209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78173" y="1085363"/>
            <a:ext cx="5747709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000" err="1"/>
              <a:t>Đây</a:t>
            </a:r>
            <a:r>
              <a:rPr lang="en-US" sz="2000"/>
              <a:t> là một Website du lịch nhằm giúp bạn hoặc các tổ chức của các bạn dễ dàng lựa chọn các địa điểm du lịch, khách sạn, resort , homestay một cách nhanh và hiệu quả nhất</a:t>
            </a:r>
            <a:r>
              <a:rPr lang="en-US" sz="1600"/>
              <a:t>.</a:t>
            </a:r>
            <a:endParaRPr lang="en-US" sz="1600" dirty="0"/>
          </a:p>
        </p:txBody>
      </p:sp>
      <p:grpSp>
        <p:nvGrpSpPr>
          <p:cNvPr id="30" name="组合 29"/>
          <p:cNvGrpSpPr/>
          <p:nvPr/>
        </p:nvGrpSpPr>
        <p:grpSpPr>
          <a:xfrm>
            <a:off x="878174" y="3005762"/>
            <a:ext cx="3299932" cy="423238"/>
            <a:chOff x="769257" y="4761052"/>
            <a:chExt cx="3246294" cy="423238"/>
          </a:xfrm>
        </p:grpSpPr>
        <p:sp>
          <p:nvSpPr>
            <p:cNvPr id="29" name="矩形: 圆角 28"/>
            <p:cNvSpPr/>
            <p:nvPr/>
          </p:nvSpPr>
          <p:spPr>
            <a:xfrm>
              <a:off x="769257" y="4786758"/>
              <a:ext cx="2380604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802867" y="4761052"/>
              <a:ext cx="321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 err="1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Nguyễn</a:t>
              </a:r>
              <a:r>
                <a:rPr lang="en-US" altLang="zh-CN" sz="2000">
                  <a:solidFill>
                    <a:schemeClr val="bg1"/>
                  </a:solidFill>
                  <a:latin typeface="+mj-lt"/>
                  <a:cs typeface="Times New Roman" panose="02020603050405020304" pitchFamily="18" charset="0"/>
                </a:rPr>
                <a:t> Hữu Danh</a:t>
              </a:r>
              <a:endParaRPr lang="zh-CN" alt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29"/>
          <p:cNvGrpSpPr/>
          <p:nvPr/>
        </p:nvGrpSpPr>
        <p:grpSpPr>
          <a:xfrm>
            <a:off x="3143933" y="3463386"/>
            <a:ext cx="3172461" cy="420660"/>
            <a:chOff x="736988" y="4763630"/>
            <a:chExt cx="3209102" cy="420660"/>
          </a:xfrm>
        </p:grpSpPr>
        <p:sp>
          <p:nvSpPr>
            <p:cNvPr id="20" name="矩形: 圆角 28"/>
            <p:cNvSpPr/>
            <p:nvPr/>
          </p:nvSpPr>
          <p:spPr>
            <a:xfrm>
              <a:off x="769257" y="4786758"/>
              <a:ext cx="2380604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39"/>
            <p:cNvSpPr txBox="1"/>
            <p:nvPr/>
          </p:nvSpPr>
          <p:spPr>
            <a:xfrm>
              <a:off x="736988" y="4763630"/>
              <a:ext cx="3209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j-lt"/>
                </a:rPr>
                <a:t>  Đinh Trọng Khánh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2" name="组合 29"/>
          <p:cNvGrpSpPr/>
          <p:nvPr/>
        </p:nvGrpSpPr>
        <p:grpSpPr>
          <a:xfrm>
            <a:off x="915880" y="4135709"/>
            <a:ext cx="2159207" cy="427021"/>
            <a:chOff x="769257" y="4757269"/>
            <a:chExt cx="2685145" cy="427021"/>
          </a:xfrm>
        </p:grpSpPr>
        <p:sp>
          <p:nvSpPr>
            <p:cNvPr id="23" name="矩形: 圆角 28"/>
            <p:cNvSpPr/>
            <p:nvPr/>
          </p:nvSpPr>
          <p:spPr>
            <a:xfrm>
              <a:off x="769257" y="4786758"/>
              <a:ext cx="2380604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39"/>
            <p:cNvSpPr txBox="1"/>
            <p:nvPr/>
          </p:nvSpPr>
          <p:spPr>
            <a:xfrm>
              <a:off x="916723" y="4757269"/>
              <a:ext cx="25376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j-lt"/>
                </a:rPr>
                <a:t>Ngô Minh Trí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5" name="组合 29"/>
          <p:cNvGrpSpPr/>
          <p:nvPr/>
        </p:nvGrpSpPr>
        <p:grpSpPr>
          <a:xfrm>
            <a:off x="3172438" y="4518736"/>
            <a:ext cx="2353423" cy="408001"/>
            <a:chOff x="769256" y="4776289"/>
            <a:chExt cx="3027299" cy="408001"/>
          </a:xfrm>
        </p:grpSpPr>
        <p:sp>
          <p:nvSpPr>
            <p:cNvPr id="26" name="矩形: 圆角 28"/>
            <p:cNvSpPr/>
            <p:nvPr/>
          </p:nvSpPr>
          <p:spPr>
            <a:xfrm>
              <a:off x="769256" y="4786758"/>
              <a:ext cx="3027299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39"/>
            <p:cNvSpPr txBox="1"/>
            <p:nvPr/>
          </p:nvSpPr>
          <p:spPr>
            <a:xfrm>
              <a:off x="944807" y="4776289"/>
              <a:ext cx="2851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j-lt"/>
                </a:rPr>
                <a:t>Bùi Thị Mỹ Hạnh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8" name="组合 29">
            <a:extLst>
              <a:ext uri="{FF2B5EF4-FFF2-40B4-BE49-F238E27FC236}">
                <a16:creationId xmlns:a16="http://schemas.microsoft.com/office/drawing/2014/main" xmlns="" id="{967C6CD3-9676-4AFA-BC14-7838A041BBB4}"/>
              </a:ext>
            </a:extLst>
          </p:cNvPr>
          <p:cNvGrpSpPr/>
          <p:nvPr/>
        </p:nvGrpSpPr>
        <p:grpSpPr>
          <a:xfrm>
            <a:off x="913853" y="5272017"/>
            <a:ext cx="2910038" cy="707886"/>
            <a:chOff x="769257" y="4759847"/>
            <a:chExt cx="2619557" cy="707886"/>
          </a:xfrm>
        </p:grpSpPr>
        <p:sp>
          <p:nvSpPr>
            <p:cNvPr id="32" name="矩形: 圆角 28">
              <a:extLst>
                <a:ext uri="{FF2B5EF4-FFF2-40B4-BE49-F238E27FC236}">
                  <a16:creationId xmlns:a16="http://schemas.microsoft.com/office/drawing/2014/main" xmlns="" id="{1A1F579C-71B0-4518-BBE8-DD7B903958EE}"/>
                </a:ext>
              </a:extLst>
            </p:cNvPr>
            <p:cNvSpPr/>
            <p:nvPr/>
          </p:nvSpPr>
          <p:spPr>
            <a:xfrm>
              <a:off x="769257" y="4786758"/>
              <a:ext cx="2380604" cy="3975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9">
              <a:extLst>
                <a:ext uri="{FF2B5EF4-FFF2-40B4-BE49-F238E27FC236}">
                  <a16:creationId xmlns:a16="http://schemas.microsoft.com/office/drawing/2014/main" xmlns="" id="{D34CDBF5-A409-47FC-9DB1-9814261858BE}"/>
                </a:ext>
              </a:extLst>
            </p:cNvPr>
            <p:cNvSpPr txBox="1"/>
            <p:nvPr/>
          </p:nvSpPr>
          <p:spPr>
            <a:xfrm>
              <a:off x="851136" y="4759847"/>
              <a:ext cx="25376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  <a:latin typeface="+mj-lt"/>
                </a:rPr>
                <a:t>Nguyễn Quang S</a:t>
              </a:r>
              <a:r>
                <a:rPr lang="vi-VN" altLang="zh-CN" sz="2000">
                  <a:solidFill>
                    <a:schemeClr val="bg1"/>
                  </a:solidFill>
                  <a:latin typeface="+mj-lt"/>
                </a:rPr>
                <a:t>ơ</a:t>
              </a:r>
              <a:r>
                <a:rPr lang="en-US" altLang="zh-CN" sz="2000">
                  <a:solidFill>
                    <a:schemeClr val="bg1"/>
                  </a:solidFill>
                  <a:latin typeface="+mj-lt"/>
                </a:rPr>
                <a:t>n</a:t>
              </a:r>
              <a:endParaRPr lang="zh-CN" alt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F3284082-2584-4ACB-8238-BA06FC7564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8" y="-109026"/>
            <a:ext cx="2818079" cy="827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0BB383C-F7B1-491A-AC34-20DF583358AD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4362" y="-72585"/>
            <a:ext cx="2753411" cy="1157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186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6E00F4C-1397-41B2-8380-E89905949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0" name="矩形 19"/>
          <p:cNvSpPr/>
          <p:nvPr/>
        </p:nvSpPr>
        <p:spPr>
          <a:xfrm>
            <a:off x="-2872" y="0"/>
            <a:ext cx="12192000" cy="6858000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02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65213" y="1659882"/>
            <a:ext cx="442460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 err="1">
                <a:solidFill>
                  <a:schemeClr val="bg1"/>
                </a:solidFill>
                <a:latin typeface="+mj-lt"/>
              </a:rPr>
              <a:t>Giới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+mj-lt"/>
              </a:rPr>
              <a:t>Thiệu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+mj-lt"/>
              </a:rPr>
              <a:t>Đề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+mj-lt"/>
              </a:rPr>
              <a:t>Tài</a:t>
            </a:r>
            <a:endParaRPr lang="zh-CN" alt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任意多边形: 形状 3">
            <a:extLst>
              <a:ext uri="{FF2B5EF4-FFF2-40B4-BE49-F238E27FC236}">
                <a16:creationId xmlns:a16="http://schemas.microsoft.com/office/drawing/2014/main" xmlns="" id="{6A5AD9E9-BF53-4304-9AA5-2E71559DC8B9}"/>
              </a:ext>
            </a:extLst>
          </p:cNvPr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4">
            <a:extLst>
              <a:ext uri="{FF2B5EF4-FFF2-40B4-BE49-F238E27FC236}">
                <a16:creationId xmlns:a16="http://schemas.microsoft.com/office/drawing/2014/main" xmlns="" id="{98FD6177-3F22-4834-8564-EC87883F9DDC}"/>
              </a:ext>
            </a:extLst>
          </p:cNvPr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1">
            <a:extLst>
              <a:ext uri="{FF2B5EF4-FFF2-40B4-BE49-F238E27FC236}">
                <a16:creationId xmlns:a16="http://schemas.microsoft.com/office/drawing/2014/main" xmlns="" id="{303CC3FE-E9A7-4E92-BFBD-3E53232FD6FB}"/>
              </a:ext>
            </a:extLst>
          </p:cNvPr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2">
            <a:extLst>
              <a:ext uri="{FF2B5EF4-FFF2-40B4-BE49-F238E27FC236}">
                <a16:creationId xmlns:a16="http://schemas.microsoft.com/office/drawing/2014/main" xmlns="" id="{C56F8E5E-5C74-4314-AF00-16F9A5F9E494}"/>
              </a:ext>
            </a:extLst>
          </p:cNvPr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17">
            <a:extLst>
              <a:ext uri="{FF2B5EF4-FFF2-40B4-BE49-F238E27FC236}">
                <a16:creationId xmlns:a16="http://schemas.microsoft.com/office/drawing/2014/main" xmlns="" id="{C97AEBAB-FEC1-4CB8-A8FC-734FEBC351AC}"/>
              </a:ext>
            </a:extLst>
          </p:cNvPr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9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8848" y="255002"/>
            <a:ext cx="3482400" cy="713636"/>
            <a:chOff x="1561776" y="234890"/>
            <a:chExt cx="3482400" cy="713636"/>
          </a:xfrm>
        </p:grpSpPr>
        <p:sp>
          <p:nvSpPr>
            <p:cNvPr id="4" name="文本框 3"/>
            <p:cNvSpPr txBox="1"/>
            <p:nvPr/>
          </p:nvSpPr>
          <p:spPr>
            <a:xfrm>
              <a:off x="1561776" y="234890"/>
              <a:ext cx="33023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Giới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thiệu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đề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tài</a:t>
              </a:r>
              <a:endParaRPr lang="zh-CN" alt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61776" y="694610"/>
              <a:ext cx="3482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FHOME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17" name="TextBox 11"/>
          <p:cNvSpPr txBox="1"/>
          <p:nvPr/>
        </p:nvSpPr>
        <p:spPr>
          <a:xfrm>
            <a:off x="4642429" y="4732520"/>
            <a:ext cx="24490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83117" y="3443047"/>
            <a:ext cx="6355802" cy="540000"/>
            <a:chOff x="4283117" y="3443047"/>
            <a:chExt cx="6355802" cy="5400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矩形 2"/>
            <p:cNvSpPr/>
            <p:nvPr/>
          </p:nvSpPr>
          <p:spPr>
            <a:xfrm>
              <a:off x="4283117" y="3443047"/>
              <a:ext cx="6355802" cy="5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TextBox 11"/>
            <p:cNvSpPr txBox="1"/>
            <p:nvPr/>
          </p:nvSpPr>
          <p:spPr>
            <a:xfrm>
              <a:off x="4642429" y="3528381"/>
              <a:ext cx="3277682" cy="369332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sz="2400" dirty="0" err="1">
                  <a:solidFill>
                    <a:schemeClr val="bg1"/>
                  </a:solidFill>
                </a:rPr>
                <a:t>Mục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tiêu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ứng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</a:rPr>
                <a:t>dụng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11"/>
          <p:cNvSpPr txBox="1"/>
          <p:nvPr/>
        </p:nvSpPr>
        <p:spPr>
          <a:xfrm>
            <a:off x="4642429" y="4139947"/>
            <a:ext cx="5898571" cy="15588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30000"/>
              </a:lnSpc>
            </a:pPr>
            <a:r>
              <a:rPr lang="en-US" sz="2000"/>
              <a:t>Fhome là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/>
              <a:t>Website du lịch </a:t>
            </a:r>
            <a:r>
              <a:rPr lang="en-US" sz="2000" dirty="0" err="1"/>
              <a:t>nhằm</a:t>
            </a:r>
            <a:r>
              <a:rPr lang="en-US" sz="2000" dirty="0"/>
              <a:t> </a:t>
            </a:r>
            <a:r>
              <a:rPr lang="en-US" sz="2000" dirty="0" err="1"/>
              <a:t>giúp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dirty="0" err="1"/>
              <a:t>hoặc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tổ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bạn</a:t>
            </a:r>
            <a:r>
              <a:rPr lang="en-US" sz="2000" dirty="0"/>
              <a:t> </a:t>
            </a:r>
            <a:r>
              <a:rPr lang="en-US" sz="2000" err="1"/>
              <a:t>dễ</a:t>
            </a:r>
            <a:r>
              <a:rPr lang="en-US" sz="2000"/>
              <a:t> dàng lựa chọn các địa điểm du lịch, khách sạn, resort , homestay một </a:t>
            </a:r>
            <a:r>
              <a:rPr lang="en-US" sz="2000" dirty="0" err="1"/>
              <a:t>cách</a:t>
            </a:r>
            <a:r>
              <a:rPr lang="en-US" sz="2000" dirty="0"/>
              <a:t> </a:t>
            </a:r>
            <a:r>
              <a:rPr lang="en-US" sz="2000" dirty="0" err="1"/>
              <a:t>nhanh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err="1"/>
              <a:t>quả</a:t>
            </a:r>
            <a:r>
              <a:rPr lang="en-US" sz="2000"/>
              <a:t> nhất.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图片占位符 13">
            <a:extLst>
              <a:ext uri="{FF2B5EF4-FFF2-40B4-BE49-F238E27FC236}">
                <a16:creationId xmlns:a16="http://schemas.microsoft.com/office/drawing/2014/main" xmlns="" id="{4E26177C-3A5F-4A41-BFB9-EE7D63E05C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6334" y="1485900"/>
            <a:ext cx="1874838" cy="1772152"/>
          </a:xfrm>
        </p:spPr>
      </p:pic>
      <p:pic>
        <p:nvPicPr>
          <p:cNvPr id="18" name="图片占位符 17">
            <a:extLst>
              <a:ext uri="{FF2B5EF4-FFF2-40B4-BE49-F238E27FC236}">
                <a16:creationId xmlns:a16="http://schemas.microsoft.com/office/drawing/2014/main" xmlns="" id="{1D44BB9A-F6C9-4C7C-8064-3801EA95F3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3117" y="1485900"/>
            <a:ext cx="1874838" cy="1800247"/>
          </a:xfrm>
        </p:spPr>
      </p:pic>
      <p:pic>
        <p:nvPicPr>
          <p:cNvPr id="20" name="图片占位符 19">
            <a:extLst>
              <a:ext uri="{FF2B5EF4-FFF2-40B4-BE49-F238E27FC236}">
                <a16:creationId xmlns:a16="http://schemas.microsoft.com/office/drawing/2014/main" xmlns="" id="{B3CCC899-8D6D-402F-BA77-5EACBCBC49A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0372" y="3352671"/>
            <a:ext cx="2590800" cy="2305179"/>
          </a:xfrm>
        </p:spPr>
      </p:pic>
      <p:sp>
        <p:nvSpPr>
          <p:cNvPr id="15" name="任意多边形: 形状 27">
            <a:extLst>
              <a:ext uri="{FF2B5EF4-FFF2-40B4-BE49-F238E27FC236}">
                <a16:creationId xmlns:a16="http://schemas.microsoft.com/office/drawing/2014/main" xmlns="" id="{A78A94FF-493B-4FE2-B052-BB59C2A3F9CC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28">
            <a:extLst>
              <a:ext uri="{FF2B5EF4-FFF2-40B4-BE49-F238E27FC236}">
                <a16:creationId xmlns:a16="http://schemas.microsoft.com/office/drawing/2014/main" xmlns="" id="{8C2A64BB-E95E-4A5D-93E3-746F6DD83CE4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08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27">
            <a:extLst>
              <a:ext uri="{FF2B5EF4-FFF2-40B4-BE49-F238E27FC236}">
                <a16:creationId xmlns:a16="http://schemas.microsoft.com/office/drawing/2014/main" xmlns="" id="{B93979A5-7020-4082-B25E-0B552B88030D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xmlns="" id="{797A2389-2885-4BC8-8C48-593DA68455E4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6891080-30FE-4B6A-91DB-8D5C1AFF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566" y="255002"/>
            <a:ext cx="10261375" cy="66741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915" y="719236"/>
            <a:ext cx="3302324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Sơ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zh-CN" sz="2800" b="1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Đồ</a:t>
            </a: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Use 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Case</a:t>
            </a:r>
            <a:endParaRPr lang="zh-CN" altLang="en-US" sz="28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13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985019" y="275890"/>
            <a:ext cx="330232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1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Site Map</a:t>
            </a:r>
            <a:endParaRPr lang="zh-CN" altLang="en-US" sz="3200" b="1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" name="任意多边形: 形状 27">
            <a:extLst>
              <a:ext uri="{FF2B5EF4-FFF2-40B4-BE49-F238E27FC236}">
                <a16:creationId xmlns:a16="http://schemas.microsoft.com/office/drawing/2014/main" xmlns="" id="{5DA75BD8-7263-4068-89BC-9AAAC207DCD5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xmlns="" id="{E4173F9E-FFA1-4610-B24A-2FF907864244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087885E-096F-490C-911B-3F18327F6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13" y="1136555"/>
            <a:ext cx="11852373" cy="532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89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27">
            <a:extLst>
              <a:ext uri="{FF2B5EF4-FFF2-40B4-BE49-F238E27FC236}">
                <a16:creationId xmlns:a16="http://schemas.microsoft.com/office/drawing/2014/main" xmlns="" id="{9685745C-ED57-4C1F-90EB-81AAF316DE07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xmlns="" id="{8CFD53F1-37D0-4F37-A79A-79EAFDB56115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3844DB4-46C6-4365-9660-928F2270C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11" y="201882"/>
            <a:ext cx="11344588" cy="667512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EB66C39-D013-48E6-9A11-34EF267DE111}"/>
              </a:ext>
            </a:extLst>
          </p:cNvPr>
          <p:cNvSpPr/>
          <p:nvPr/>
        </p:nvSpPr>
        <p:spPr>
          <a:xfrm>
            <a:off x="5434880" y="201882"/>
            <a:ext cx="28663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</a:t>
            </a:r>
            <a:r>
              <a:rPr lang="vi-VN" sz="2400" b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ơ</a:t>
            </a:r>
            <a:r>
              <a:rPr lang="en-US" sz="2400" b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đồ </a:t>
            </a:r>
            <a:r>
              <a:rPr lang="vi-VN" sz="2400" b="1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ERD level 1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0047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27">
            <a:extLst>
              <a:ext uri="{FF2B5EF4-FFF2-40B4-BE49-F238E27FC236}">
                <a16:creationId xmlns:a16="http://schemas.microsoft.com/office/drawing/2014/main" xmlns="" id="{85B54CE5-EB82-46C6-B6EE-049D53D81B2B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28">
            <a:extLst>
              <a:ext uri="{FF2B5EF4-FFF2-40B4-BE49-F238E27FC236}">
                <a16:creationId xmlns:a16="http://schemas.microsoft.com/office/drawing/2014/main" xmlns="" id="{BB19974A-2A0A-49F4-B4E6-D1ECD4EAE9E7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xmlns="" id="{2D58B973-97A1-4134-BE20-59C58BEFF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0" y="267286"/>
            <a:ext cx="11206980" cy="6590713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985019" y="-44105"/>
            <a:ext cx="322136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Sơ</a:t>
            </a: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Đồ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Quan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Hệ</a:t>
            </a:r>
            <a:endParaRPr lang="zh-CN" altLang="en-US" sz="3200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96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40">
            <a:extLst>
              <a:ext uri="{FF2B5EF4-FFF2-40B4-BE49-F238E27FC236}">
                <a16:creationId xmlns:a16="http://schemas.microsoft.com/office/drawing/2014/main" xmlns="" id="{44A8BE1C-2CC3-41F2-BCD3-FDBA81802B70}"/>
              </a:ext>
            </a:extLst>
          </p:cNvPr>
          <p:cNvSpPr txBox="1"/>
          <p:nvPr/>
        </p:nvSpPr>
        <p:spPr>
          <a:xfrm>
            <a:off x="985019" y="59304"/>
            <a:ext cx="382613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b="1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Sơ</a:t>
            </a:r>
            <a:r>
              <a:rPr lang="en-US" altLang="zh-CN" sz="3200" b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Đồ Database</a:t>
            </a:r>
            <a:endParaRPr lang="zh-CN" altLang="en-US" sz="3200" b="1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任意多边形: 形状 27">
            <a:extLst>
              <a:ext uri="{FF2B5EF4-FFF2-40B4-BE49-F238E27FC236}">
                <a16:creationId xmlns:a16="http://schemas.microsoft.com/office/drawing/2014/main" xmlns="" id="{6CF14A75-EF7C-4CA9-802B-E84916914D09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28">
            <a:extLst>
              <a:ext uri="{FF2B5EF4-FFF2-40B4-BE49-F238E27FC236}">
                <a16:creationId xmlns:a16="http://schemas.microsoft.com/office/drawing/2014/main" xmlns="" id="{20C937FC-8169-456E-811D-60890D1D9CF8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8AAF745-D0D4-4A08-8936-6DF85607F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1" y="0"/>
            <a:ext cx="108758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8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6E00F4C-1397-41B2-8380-E89905949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0" name="矩形 19"/>
          <p:cNvSpPr/>
          <p:nvPr/>
        </p:nvSpPr>
        <p:spPr>
          <a:xfrm>
            <a:off x="-2872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03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4954" y="1540639"/>
            <a:ext cx="489909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j-lt"/>
              </a:rPr>
              <a:t>Thuận lợi &amp; khó khăn</a:t>
            </a:r>
            <a:endParaRPr lang="zh-CN" altLang="en-US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797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4433CBA-2854-4926-9200-C677CD8E46BF}"/>
              </a:ext>
            </a:extLst>
          </p:cNvPr>
          <p:cNvSpPr/>
          <p:nvPr/>
        </p:nvSpPr>
        <p:spPr>
          <a:xfrm>
            <a:off x="780810" y="337445"/>
            <a:ext cx="3323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/>
              <a:t>Thuận lợi &amp; khó khăn</a:t>
            </a:r>
            <a:endParaRPr lang="zh-CN" altLang="en-US" sz="2400" b="1" dirty="0"/>
          </a:p>
        </p:txBody>
      </p:sp>
      <p:sp>
        <p:nvSpPr>
          <p:cNvPr id="17" name="任意多边形: 形状 27">
            <a:extLst>
              <a:ext uri="{FF2B5EF4-FFF2-40B4-BE49-F238E27FC236}">
                <a16:creationId xmlns:a16="http://schemas.microsoft.com/office/drawing/2014/main" xmlns="" id="{47F76EBA-746C-4614-8762-3D04B51C676E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28">
            <a:extLst>
              <a:ext uri="{FF2B5EF4-FFF2-40B4-BE49-F238E27FC236}">
                <a16:creationId xmlns:a16="http://schemas.microsoft.com/office/drawing/2014/main" xmlns="" id="{2104A653-6826-4628-932C-F85C717237D0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 Box 6">
            <a:extLst>
              <a:ext uri="{FF2B5EF4-FFF2-40B4-BE49-F238E27FC236}">
                <a16:creationId xmlns:a16="http://schemas.microsoft.com/office/drawing/2014/main" xmlns="" id="{EEDFCEBE-C476-499E-8363-31168943E4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5897" y="1788391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1</a:t>
            </a:r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xmlns="" id="{66CA014D-06DD-4BBE-A7A4-FF3B88E075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5897" y="2321791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2</a:t>
            </a:r>
          </a:p>
        </p:txBody>
      </p:sp>
      <p:sp>
        <p:nvSpPr>
          <p:cNvPr id="40" name="Text Box 8">
            <a:extLst>
              <a:ext uri="{FF2B5EF4-FFF2-40B4-BE49-F238E27FC236}">
                <a16:creationId xmlns:a16="http://schemas.microsoft.com/office/drawing/2014/main" xmlns="" id="{090DB405-835D-4A56-8B4F-1E4B2FE5A1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5898" y="2855191"/>
            <a:ext cx="11849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</a:defRPr>
            </a:lvl5pPr>
            <a:lvl6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3</a:t>
            </a: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xmlns="" id="{96952429-4523-43CE-B324-BD7037E78DAD}"/>
              </a:ext>
            </a:extLst>
          </p:cNvPr>
          <p:cNvSpPr>
            <a:spLocks noChangeArrowheads="1"/>
          </p:cNvSpPr>
          <p:nvPr/>
        </p:nvSpPr>
        <p:spPr bwMode="gray">
          <a:xfrm>
            <a:off x="995897" y="1645488"/>
            <a:ext cx="1925782" cy="838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     Thuận lợi</a:t>
            </a:r>
          </a:p>
        </p:txBody>
      </p:sp>
      <p:sp>
        <p:nvSpPr>
          <p:cNvPr id="42" name="AutoShape 14">
            <a:extLst>
              <a:ext uri="{FF2B5EF4-FFF2-40B4-BE49-F238E27FC236}">
                <a16:creationId xmlns:a16="http://schemas.microsoft.com/office/drawing/2014/main" xmlns="" id="{9F2486A6-63D5-4051-A78E-DC70B40A76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83264" y="2064588"/>
            <a:ext cx="1136056" cy="2780876"/>
          </a:xfrm>
          <a:prstGeom prst="rightArrow">
            <a:avLst>
              <a:gd name="adj1" fmla="val 67750"/>
              <a:gd name="adj2" fmla="val 66167"/>
            </a:avLst>
          </a:prstGeom>
          <a:gradFill rotWithShape="1">
            <a:gsLst>
              <a:gs pos="0">
                <a:schemeClr val="tx2">
                  <a:gamma/>
                  <a:shade val="46275"/>
                  <a:invGamma/>
                  <a:alpha val="12000"/>
                </a:schemeClr>
              </a:gs>
              <a:gs pos="100000">
                <a:schemeClr val="tx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AutoShape 5">
            <a:extLst>
              <a:ext uri="{FF2B5EF4-FFF2-40B4-BE49-F238E27FC236}">
                <a16:creationId xmlns:a16="http://schemas.microsoft.com/office/drawing/2014/main" xmlns="" id="{99118B23-1C5A-44E8-B0BC-8470208A2A16}"/>
              </a:ext>
            </a:extLst>
          </p:cNvPr>
          <p:cNvSpPr>
            <a:spLocks noChangeArrowheads="1"/>
          </p:cNvSpPr>
          <p:nvPr/>
        </p:nvSpPr>
        <p:spPr bwMode="gray">
          <a:xfrm>
            <a:off x="985019" y="4081733"/>
            <a:ext cx="1925782" cy="838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     Khó khăn</a:t>
            </a:r>
          </a:p>
        </p:txBody>
      </p:sp>
      <p:sp>
        <p:nvSpPr>
          <p:cNvPr id="44" name="AutoShape 12">
            <a:extLst>
              <a:ext uri="{FF2B5EF4-FFF2-40B4-BE49-F238E27FC236}">
                <a16:creationId xmlns:a16="http://schemas.microsoft.com/office/drawing/2014/main" xmlns="" id="{623B4ED5-E745-4F08-BD0A-D560C4F04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685" y="1152871"/>
            <a:ext cx="6568894" cy="2521046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2"/>
                    </a:gs>
                    <a:gs pos="100000">
                      <a:srgbClr val="A2BAB9"/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751E9D9A-DB30-4615-95C0-500613A6E58C}"/>
              </a:ext>
            </a:extLst>
          </p:cNvPr>
          <p:cNvSpPr/>
          <p:nvPr/>
        </p:nvSpPr>
        <p:spPr>
          <a:xfrm>
            <a:off x="4224485" y="1333796"/>
            <a:ext cx="6819096" cy="2345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Các thành viên trong nhóm cùng nhau thảo luận, đ</a:t>
            </a:r>
            <a:r>
              <a:rPr lang="vi-VN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 ra những ph</a:t>
            </a:r>
            <a:r>
              <a:rPr lang="vi-VN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ơng án,lựa chọn tốt nhất đề hoàn thành mục tiêu.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Mỗi cá nhân trong nhóm luôn đ</a:t>
            </a:r>
            <a:r>
              <a:rPr lang="vi-VN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 ra những ý kiến cá nhân của mình để hoàn thiện dự án tốt h</a:t>
            </a:r>
            <a:r>
              <a:rPr lang="vi-VN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ơ</a:t>
            </a: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n.</a:t>
            </a:r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0B3654EA-6342-4D32-B4C9-E39912CB0861}"/>
              </a:ext>
            </a:extLst>
          </p:cNvPr>
          <p:cNvSpPr/>
          <p:nvPr/>
        </p:nvSpPr>
        <p:spPr>
          <a:xfrm>
            <a:off x="4751270" y="4142339"/>
            <a:ext cx="4281941" cy="96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Khó khăn trong phân chia nhiệm vụ.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Thời gian hoạt động ít.</a:t>
            </a:r>
            <a:endParaRPr lang="en-US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AutoShape 12">
            <a:extLst>
              <a:ext uri="{FF2B5EF4-FFF2-40B4-BE49-F238E27FC236}">
                <a16:creationId xmlns:a16="http://schemas.microsoft.com/office/drawing/2014/main" xmlns="" id="{9CE22B12-EF06-4184-AC15-419A0E90E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9685" y="3849641"/>
            <a:ext cx="6568893" cy="181380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tx2"/>
                    </a:gs>
                    <a:gs pos="100000">
                      <a:srgbClr val="A2BAB9"/>
                    </a:gs>
                  </a:gsLst>
                  <a:lin ang="54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1" name="AutoShape 5">
            <a:extLst>
              <a:ext uri="{FF2B5EF4-FFF2-40B4-BE49-F238E27FC236}">
                <a16:creationId xmlns:a16="http://schemas.microsoft.com/office/drawing/2014/main" xmlns="" id="{363B2EF7-93BB-4670-8CD8-B9BAC8820F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985019" y="3325186"/>
            <a:ext cx="1925782" cy="838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     </a:t>
            </a:r>
          </a:p>
        </p:txBody>
      </p:sp>
      <p:sp>
        <p:nvSpPr>
          <p:cNvPr id="52" name="AutoShape 5">
            <a:extLst>
              <a:ext uri="{FF2B5EF4-FFF2-40B4-BE49-F238E27FC236}">
                <a16:creationId xmlns:a16="http://schemas.microsoft.com/office/drawing/2014/main" xmlns="" id="{5EBC1513-B0EF-4CB2-B684-59239EBBAE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970021" y="2517710"/>
            <a:ext cx="1925782" cy="838200"/>
          </a:xfrm>
          <a:prstGeom prst="can">
            <a:avLst>
              <a:gd name="adj" fmla="val 25000"/>
            </a:avLst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5000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r>
              <a:rPr lang="en-US">
                <a:latin typeface="Times New Roman" pitchFamily="18" charset="0"/>
                <a:cs typeface="Times New Roman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0724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6E00F4C-1397-41B2-8380-E89905949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0" name="矩形 19"/>
          <p:cNvSpPr/>
          <p:nvPr/>
        </p:nvSpPr>
        <p:spPr>
          <a:xfrm>
            <a:off x="-2872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03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07158" y="1696819"/>
            <a:ext cx="623439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+mj-lt"/>
              </a:rPr>
              <a:t>Hướng phát triển của đề tài</a:t>
            </a:r>
            <a:endParaRPr lang="zh-CN" altLang="en-US" sz="36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55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711200" y="0"/>
            <a:ext cx="1231599" cy="10287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36994" y="189240"/>
            <a:ext cx="246253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942799" y="1837727"/>
            <a:ext cx="4674488" cy="714646"/>
            <a:chOff x="1876408" y="2319546"/>
            <a:chExt cx="4674488" cy="714646"/>
          </a:xfrm>
        </p:grpSpPr>
        <p:sp>
          <p:nvSpPr>
            <p:cNvPr id="10" name="任意多边形: 形状 9"/>
            <p:cNvSpPr/>
            <p:nvPr/>
          </p:nvSpPr>
          <p:spPr>
            <a:xfrm>
              <a:off x="1876408" y="2343150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261791" y="2647950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098476" y="2447895"/>
              <a:ext cx="34524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Giới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Thiệu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Thành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Viên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12602" y="2319546"/>
              <a:ext cx="360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945155" y="4163000"/>
            <a:ext cx="4419610" cy="709408"/>
            <a:chOff x="1876408" y="3490009"/>
            <a:chExt cx="4419610" cy="709408"/>
          </a:xfrm>
        </p:grpSpPr>
        <p:sp>
          <p:nvSpPr>
            <p:cNvPr id="11" name="任意多边形: 形状 10"/>
            <p:cNvSpPr/>
            <p:nvPr/>
          </p:nvSpPr>
          <p:spPr>
            <a:xfrm>
              <a:off x="1876408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2261791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098476" y="3613120"/>
              <a:ext cx="31975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Ứng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dụng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&amp;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Tiện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Ích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78137" y="3490009"/>
              <a:ext cx="429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942799" y="2953306"/>
            <a:ext cx="3966393" cy="714646"/>
            <a:chOff x="6258209" y="2319546"/>
            <a:chExt cx="3966393" cy="714646"/>
          </a:xfrm>
        </p:grpSpPr>
        <p:sp>
          <p:nvSpPr>
            <p:cNvPr id="13" name="任意多边形: 形状 12"/>
            <p:cNvSpPr/>
            <p:nvPr/>
          </p:nvSpPr>
          <p:spPr>
            <a:xfrm>
              <a:off x="6258209" y="2343150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6643592" y="2647950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99176" y="2447895"/>
              <a:ext cx="27254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Giới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Thiệu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Đề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Tài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545783" y="2319546"/>
              <a:ext cx="4171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942799" y="5337092"/>
            <a:ext cx="3289926" cy="709408"/>
            <a:chOff x="6258209" y="3490009"/>
            <a:chExt cx="3289926" cy="709408"/>
          </a:xfrm>
        </p:grpSpPr>
        <p:sp>
          <p:nvSpPr>
            <p:cNvPr id="14" name="任意多边形: 形状 13"/>
            <p:cNvSpPr/>
            <p:nvPr/>
          </p:nvSpPr>
          <p:spPr>
            <a:xfrm>
              <a:off x="6258209" y="3508375"/>
              <a:ext cx="1033384" cy="615950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6643592" y="3813175"/>
              <a:ext cx="648001" cy="386242"/>
            </a:xfrm>
            <a:custGeom>
              <a:avLst/>
              <a:gdLst>
                <a:gd name="connsiteX0" fmla="*/ 295798 w 1033384"/>
                <a:gd name="connsiteY0" fmla="*/ 0 h 615950"/>
                <a:gd name="connsiteX1" fmla="*/ 1033384 w 1033384"/>
                <a:gd name="connsiteY1" fmla="*/ 0 h 615950"/>
                <a:gd name="connsiteX2" fmla="*/ 737587 w 1033384"/>
                <a:gd name="connsiteY2" fmla="*/ 615950 h 615950"/>
                <a:gd name="connsiteX3" fmla="*/ 0 w 1033384"/>
                <a:gd name="connsiteY3" fmla="*/ 615950 h 61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3384" h="615950">
                  <a:moveTo>
                    <a:pt x="295798" y="0"/>
                  </a:moveTo>
                  <a:lnTo>
                    <a:pt x="1033384" y="0"/>
                  </a:lnTo>
                  <a:lnTo>
                    <a:pt x="737587" y="615950"/>
                  </a:lnTo>
                  <a:lnTo>
                    <a:pt x="0" y="615950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499176" y="3613120"/>
              <a:ext cx="2048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Demo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Đề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Tài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6546585" y="3490009"/>
              <a:ext cx="4154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4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225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492EEB2-C71F-4F1B-924C-AFF5FB8E5676}"/>
              </a:ext>
            </a:extLst>
          </p:cNvPr>
          <p:cNvSpPr/>
          <p:nvPr/>
        </p:nvSpPr>
        <p:spPr>
          <a:xfrm>
            <a:off x="812710" y="78796"/>
            <a:ext cx="4214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/>
              <a:t>Hướng phát triển của đề tài</a:t>
            </a:r>
            <a:endParaRPr lang="zh-CN" altLang="en-US" sz="2400" b="1" dirty="0"/>
          </a:p>
        </p:txBody>
      </p:sp>
      <p:sp>
        <p:nvSpPr>
          <p:cNvPr id="4" name="任意多边形: 形状 27">
            <a:extLst>
              <a:ext uri="{FF2B5EF4-FFF2-40B4-BE49-F238E27FC236}">
                <a16:creationId xmlns:a16="http://schemas.microsoft.com/office/drawing/2014/main" xmlns="" id="{0F500B9D-CB2B-43F9-BF4B-B7667688134C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28">
            <a:extLst>
              <a:ext uri="{FF2B5EF4-FFF2-40B4-BE49-F238E27FC236}">
                <a16:creationId xmlns:a16="http://schemas.microsoft.com/office/drawing/2014/main" xmlns="" id="{93A929AB-3B14-478B-BCF9-8B7B67FB31D3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xmlns="" id="{E7A33F4F-1FAB-4673-8E0C-0067107E91CB}"/>
              </a:ext>
            </a:extLst>
          </p:cNvPr>
          <p:cNvGrpSpPr>
            <a:grpSpLocks/>
          </p:cNvGrpSpPr>
          <p:nvPr/>
        </p:nvGrpSpPr>
        <p:grpSpPr bwMode="auto">
          <a:xfrm>
            <a:off x="1475466" y="620803"/>
            <a:ext cx="8673799" cy="5930317"/>
            <a:chOff x="168" y="960"/>
            <a:chExt cx="5371" cy="2792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xmlns="" id="{6F575C9A-F51A-4FD7-9BB4-DED8D37253B4}"/>
                </a:ext>
              </a:extLst>
            </p:cNvPr>
            <p:cNvSpPr>
              <a:spLocks/>
            </p:cNvSpPr>
            <p:nvPr/>
          </p:nvSpPr>
          <p:spPr bwMode="gray">
            <a:xfrm>
              <a:off x="5089" y="960"/>
              <a:ext cx="441" cy="705"/>
            </a:xfrm>
            <a:custGeom>
              <a:avLst/>
              <a:gdLst>
                <a:gd name="T0" fmla="*/ 631 w 308"/>
                <a:gd name="T1" fmla="*/ 303 h 444"/>
                <a:gd name="T2" fmla="*/ 0 w 308"/>
                <a:gd name="T3" fmla="*/ 1119 h 444"/>
                <a:gd name="T4" fmla="*/ 0 w 308"/>
                <a:gd name="T5" fmla="*/ 721 h 444"/>
                <a:gd name="T6" fmla="*/ 631 w 308"/>
                <a:gd name="T7" fmla="*/ 0 h 444"/>
                <a:gd name="T8" fmla="*/ 631 w 308"/>
                <a:gd name="T9" fmla="*/ 303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8" h="444">
                  <a:moveTo>
                    <a:pt x="308" y="120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00281D"/>
                </a:gs>
                <a:gs pos="50000">
                  <a:srgbClr val="00563F"/>
                </a:gs>
                <a:gs pos="100000">
                  <a:srgbClr val="00281D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xmlns="" id="{D1797B3A-B861-4467-8A8E-F7F10DA01C70}"/>
                </a:ext>
              </a:extLst>
            </p:cNvPr>
            <p:cNvSpPr>
              <a:spLocks/>
            </p:cNvSpPr>
            <p:nvPr/>
          </p:nvSpPr>
          <p:spPr bwMode="gray">
            <a:xfrm>
              <a:off x="2980" y="973"/>
              <a:ext cx="2559" cy="451"/>
            </a:xfrm>
            <a:custGeom>
              <a:avLst/>
              <a:gdLst>
                <a:gd name="T0" fmla="*/ 3035 w 1786"/>
                <a:gd name="T1" fmla="*/ 716 h 284"/>
                <a:gd name="T2" fmla="*/ 0 w 1786"/>
                <a:gd name="T3" fmla="*/ 716 h 284"/>
                <a:gd name="T4" fmla="*/ 916 w 1786"/>
                <a:gd name="T5" fmla="*/ 0 h 284"/>
                <a:gd name="T6" fmla="*/ 3667 w 1786"/>
                <a:gd name="T7" fmla="*/ 0 h 284"/>
                <a:gd name="T8" fmla="*/ 3035 w 1786"/>
                <a:gd name="T9" fmla="*/ 716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86" h="284">
                  <a:moveTo>
                    <a:pt x="1478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786" y="0"/>
                  </a:lnTo>
                  <a:lnTo>
                    <a:pt x="1478" y="284"/>
                  </a:lnTo>
                  <a:close/>
                </a:path>
              </a:pathLst>
            </a:custGeom>
            <a:solidFill>
              <a:srgbClr val="00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/>
                <a:t>	</a:t>
              </a:r>
              <a:r>
                <a:rPr lang="en-US" sz="2000"/>
                <a:t>Liệt kê,tìm hiểu thông tin, 	dữ liệu tiến hành dự án.</a:t>
              </a: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xmlns="" id="{707DD770-7CE4-4ED2-8008-67370DE1A3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645" y="1660"/>
              <a:ext cx="441" cy="701"/>
            </a:xfrm>
            <a:custGeom>
              <a:avLst/>
              <a:gdLst>
                <a:gd name="T0" fmla="*/ 631 w 308"/>
                <a:gd name="T1" fmla="*/ 301 h 442"/>
                <a:gd name="T2" fmla="*/ 0 w 308"/>
                <a:gd name="T3" fmla="*/ 1112 h 442"/>
                <a:gd name="T4" fmla="*/ 0 w 308"/>
                <a:gd name="T5" fmla="*/ 720 h 442"/>
                <a:gd name="T6" fmla="*/ 631 w 308"/>
                <a:gd name="T7" fmla="*/ 0 h 442"/>
                <a:gd name="T8" fmla="*/ 631 w 308"/>
                <a:gd name="T9" fmla="*/ 301 h 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8" h="442">
                  <a:moveTo>
                    <a:pt x="308" y="120"/>
                  </a:moveTo>
                  <a:lnTo>
                    <a:pt x="0" y="442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0"/>
                  </a:lnTo>
                  <a:close/>
                </a:path>
              </a:pathLst>
            </a:custGeom>
            <a:gradFill rotWithShape="1">
              <a:gsLst>
                <a:gs pos="0">
                  <a:srgbClr val="230744"/>
                </a:gs>
                <a:gs pos="50000">
                  <a:srgbClr val="4B1092"/>
                </a:gs>
                <a:gs pos="100000">
                  <a:srgbClr val="230744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xmlns="" id="{8FC05947-F14C-474B-A2F6-F0687006FFF9}"/>
                </a:ext>
              </a:extLst>
            </p:cNvPr>
            <p:cNvSpPr>
              <a:spLocks/>
            </p:cNvSpPr>
            <p:nvPr/>
          </p:nvSpPr>
          <p:spPr bwMode="gray">
            <a:xfrm>
              <a:off x="2340" y="1660"/>
              <a:ext cx="2751" cy="450"/>
            </a:xfrm>
            <a:custGeom>
              <a:avLst/>
              <a:gdLst>
                <a:gd name="T0" fmla="*/ 3310 w 1920"/>
                <a:gd name="T1" fmla="*/ 713 h 284"/>
                <a:gd name="T2" fmla="*/ 0 w 1920"/>
                <a:gd name="T3" fmla="*/ 713 h 284"/>
                <a:gd name="T4" fmla="*/ 916 w 1920"/>
                <a:gd name="T5" fmla="*/ 0 h 284"/>
                <a:gd name="T6" fmla="*/ 3942 w 1920"/>
                <a:gd name="T7" fmla="*/ 0 h 284"/>
                <a:gd name="T8" fmla="*/ 3310 w 1920"/>
                <a:gd name="T9" fmla="*/ 713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20" h="284">
                  <a:moveTo>
                    <a:pt x="161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1920" y="0"/>
                  </a:lnTo>
                  <a:lnTo>
                    <a:pt x="1612" y="284"/>
                  </a:lnTo>
                  <a:close/>
                </a:path>
              </a:pathLst>
            </a:custGeom>
            <a:solidFill>
              <a:srgbClr val="A77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sz="2000"/>
                <a:t>          Xác định mục đích ng</a:t>
              </a:r>
              <a:r>
                <a:rPr lang="vi-VN" sz="2000"/>
                <a:t>ư</a:t>
              </a:r>
              <a:r>
                <a:rPr lang="en-US" sz="2000"/>
                <a:t>ời dùng</a:t>
              </a:r>
            </a:p>
            <a:p>
              <a:r>
                <a:rPr lang="en-US" sz="2000"/>
                <a:t>          Phân tích đối thủ cạnh tranh</a:t>
              </a: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xmlns="" id="{84EEB500-CE6E-4675-8C96-63FC8BE83BB8}"/>
                </a:ext>
              </a:extLst>
            </p:cNvPr>
            <p:cNvSpPr>
              <a:spLocks/>
            </p:cNvSpPr>
            <p:nvPr/>
          </p:nvSpPr>
          <p:spPr bwMode="gray">
            <a:xfrm>
              <a:off x="4200" y="2353"/>
              <a:ext cx="439" cy="704"/>
            </a:xfrm>
            <a:custGeom>
              <a:avLst/>
              <a:gdLst>
                <a:gd name="T0" fmla="*/ 630 w 306"/>
                <a:gd name="T1" fmla="*/ 306 h 444"/>
                <a:gd name="T2" fmla="*/ 0 w 306"/>
                <a:gd name="T3" fmla="*/ 1116 h 444"/>
                <a:gd name="T4" fmla="*/ 0 w 306"/>
                <a:gd name="T5" fmla="*/ 718 h 444"/>
                <a:gd name="T6" fmla="*/ 630 w 306"/>
                <a:gd name="T7" fmla="*/ 0 h 444"/>
                <a:gd name="T8" fmla="*/ 630 w 306"/>
                <a:gd name="T9" fmla="*/ 306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444">
                  <a:moveTo>
                    <a:pt x="306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6" y="0"/>
                  </a:lnTo>
                  <a:lnTo>
                    <a:pt x="306" y="122"/>
                  </a:lnTo>
                  <a:close/>
                </a:path>
              </a:pathLst>
            </a:custGeom>
            <a:gradFill rotWithShape="1">
              <a:gsLst>
                <a:gs pos="0">
                  <a:srgbClr val="431805"/>
                </a:gs>
                <a:gs pos="50000">
                  <a:srgbClr val="90330A"/>
                </a:gs>
                <a:gs pos="100000">
                  <a:srgbClr val="431805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xmlns="" id="{06F54152-65ED-411D-B5A9-A08B8DA7D8EF}"/>
                </a:ext>
              </a:extLst>
            </p:cNvPr>
            <p:cNvSpPr>
              <a:spLocks/>
            </p:cNvSpPr>
            <p:nvPr/>
          </p:nvSpPr>
          <p:spPr bwMode="gray">
            <a:xfrm>
              <a:off x="3758" y="3047"/>
              <a:ext cx="442" cy="705"/>
            </a:xfrm>
            <a:custGeom>
              <a:avLst/>
              <a:gdLst>
                <a:gd name="T0" fmla="*/ 634 w 308"/>
                <a:gd name="T1" fmla="*/ 308 h 444"/>
                <a:gd name="T2" fmla="*/ 0 w 308"/>
                <a:gd name="T3" fmla="*/ 1119 h 444"/>
                <a:gd name="T4" fmla="*/ 0 w 308"/>
                <a:gd name="T5" fmla="*/ 721 h 444"/>
                <a:gd name="T6" fmla="*/ 634 w 308"/>
                <a:gd name="T7" fmla="*/ 0 h 444"/>
                <a:gd name="T8" fmla="*/ 634 w 308"/>
                <a:gd name="T9" fmla="*/ 308 h 4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8" h="444">
                  <a:moveTo>
                    <a:pt x="308" y="122"/>
                  </a:moveTo>
                  <a:lnTo>
                    <a:pt x="0" y="444"/>
                  </a:lnTo>
                  <a:lnTo>
                    <a:pt x="0" y="286"/>
                  </a:lnTo>
                  <a:lnTo>
                    <a:pt x="308" y="0"/>
                  </a:lnTo>
                  <a:lnTo>
                    <a:pt x="308" y="122"/>
                  </a:lnTo>
                  <a:close/>
                </a:path>
              </a:pathLst>
            </a:custGeom>
            <a:gradFill rotWithShape="1">
              <a:gsLst>
                <a:gs pos="0">
                  <a:srgbClr val="433206"/>
                </a:gs>
                <a:gs pos="50000">
                  <a:srgbClr val="906B0E"/>
                </a:gs>
                <a:gs pos="100000">
                  <a:srgbClr val="433206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D1D1D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xmlns="" id="{91A18937-5A45-4F88-9185-A2C445F8C216}"/>
                </a:ext>
              </a:extLst>
            </p:cNvPr>
            <p:cNvSpPr>
              <a:spLocks/>
            </p:cNvSpPr>
            <p:nvPr/>
          </p:nvSpPr>
          <p:spPr bwMode="gray">
            <a:xfrm>
              <a:off x="1076" y="3051"/>
              <a:ext cx="3124" cy="450"/>
            </a:xfrm>
            <a:custGeom>
              <a:avLst/>
              <a:gdLst>
                <a:gd name="T0" fmla="*/ 3845 w 2180"/>
                <a:gd name="T1" fmla="*/ 713 h 284"/>
                <a:gd name="T2" fmla="*/ 0 w 2180"/>
                <a:gd name="T3" fmla="*/ 713 h 284"/>
                <a:gd name="T4" fmla="*/ 916 w 2180"/>
                <a:gd name="T5" fmla="*/ 0 h 284"/>
                <a:gd name="T6" fmla="*/ 4477 w 2180"/>
                <a:gd name="T7" fmla="*/ 0 h 284"/>
                <a:gd name="T8" fmla="*/ 3845 w 2180"/>
                <a:gd name="T9" fmla="*/ 713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80" h="284">
                  <a:moveTo>
                    <a:pt x="1872" y="284"/>
                  </a:moveTo>
                  <a:lnTo>
                    <a:pt x="0" y="284"/>
                  </a:lnTo>
                  <a:lnTo>
                    <a:pt x="446" y="0"/>
                  </a:lnTo>
                  <a:lnTo>
                    <a:pt x="2180" y="0"/>
                  </a:lnTo>
                  <a:lnTo>
                    <a:pt x="1872" y="284"/>
                  </a:lnTo>
                  <a:close/>
                </a:path>
              </a:pathLst>
            </a:custGeom>
            <a:solidFill>
              <a:srgbClr val="F2E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/>
                <a:t>	</a:t>
              </a:r>
              <a:r>
                <a:rPr lang="en-US" sz="2000"/>
                <a:t>Lựa chọn,định h</a:t>
              </a:r>
              <a:r>
                <a:rPr lang="vi-VN" sz="2000"/>
                <a:t>ư</a:t>
              </a:r>
              <a:r>
                <a:rPr lang="en-US" sz="2000"/>
                <a:t>ớng trang web  	cần phát triển của dự án.</a:t>
              </a:r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xmlns="" id="{731FA136-B7B8-4895-B8A0-1AC3B66D7505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68" y="3747"/>
              <a:ext cx="9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xmlns="" id="{F5B736A8-E3C0-4614-A4BB-DBFA01F45850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68" y="3047"/>
              <a:ext cx="15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xmlns="" id="{C706F02C-926B-442F-87EE-CBC0D3D4EC32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68" y="2356"/>
              <a:ext cx="217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xmlns="" id="{1E4A2EC9-C91F-4535-B66C-CF52E4BC4B31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68" y="1666"/>
              <a:ext cx="28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xmlns="" id="{879F0F8F-F324-44C8-9144-8EC1A1EA3DCB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168" y="965"/>
              <a:ext cx="3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xmlns="" id="{07A8A79E-1AF7-4898-8637-50DAA667F5B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5" y="960"/>
              <a:ext cx="0" cy="7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7">
              <a:extLst>
                <a:ext uri="{FF2B5EF4-FFF2-40B4-BE49-F238E27FC236}">
                  <a16:creationId xmlns:a16="http://schemas.microsoft.com/office/drawing/2014/main" xmlns="" id="{8C701AF6-4B49-4C37-8DAB-6D6DB12936F5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5" y="1686"/>
              <a:ext cx="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8">
              <a:extLst>
                <a:ext uri="{FF2B5EF4-FFF2-40B4-BE49-F238E27FC236}">
                  <a16:creationId xmlns:a16="http://schemas.microsoft.com/office/drawing/2014/main" xmlns="" id="{ABEFA750-9A03-4318-89A0-BF57C6D8246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5" y="2366"/>
              <a:ext cx="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9">
              <a:extLst>
                <a:ext uri="{FF2B5EF4-FFF2-40B4-BE49-F238E27FC236}">
                  <a16:creationId xmlns:a16="http://schemas.microsoft.com/office/drawing/2014/main" xmlns="" id="{4989402F-365B-4CBD-9F21-DF7C6FB3B6E4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5" y="3047"/>
              <a:ext cx="0" cy="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xmlns="" id="{B7B9BC8A-D29E-46F2-B21A-DA9098CC943E}"/>
                </a:ext>
              </a:extLst>
            </p:cNvPr>
            <p:cNvSpPr>
              <a:spLocks/>
            </p:cNvSpPr>
            <p:nvPr/>
          </p:nvSpPr>
          <p:spPr bwMode="gray">
            <a:xfrm>
              <a:off x="1529" y="1096"/>
              <a:ext cx="1407" cy="2268"/>
            </a:xfrm>
            <a:custGeom>
              <a:avLst/>
              <a:gdLst>
                <a:gd name="T0" fmla="*/ 7 w 1824"/>
                <a:gd name="T1" fmla="*/ 1807 h 2648"/>
                <a:gd name="T2" fmla="*/ 33 w 1824"/>
                <a:gd name="T3" fmla="*/ 1555 h 2648"/>
                <a:gd name="T4" fmla="*/ 74 w 1824"/>
                <a:gd name="T5" fmla="*/ 1327 h 2648"/>
                <a:gd name="T6" fmla="*/ 127 w 1824"/>
                <a:gd name="T7" fmla="*/ 1118 h 2648"/>
                <a:gd name="T8" fmla="*/ 188 w 1824"/>
                <a:gd name="T9" fmla="*/ 932 h 2648"/>
                <a:gd name="T10" fmla="*/ 256 w 1824"/>
                <a:gd name="T11" fmla="*/ 766 h 2648"/>
                <a:gd name="T12" fmla="*/ 327 w 1824"/>
                <a:gd name="T13" fmla="*/ 621 h 2648"/>
                <a:gd name="T14" fmla="*/ 400 w 1824"/>
                <a:gd name="T15" fmla="*/ 494 h 2648"/>
                <a:gd name="T16" fmla="*/ 471 w 1824"/>
                <a:gd name="T17" fmla="*/ 387 h 2648"/>
                <a:gd name="T18" fmla="*/ 539 w 1824"/>
                <a:gd name="T19" fmla="*/ 299 h 2648"/>
                <a:gd name="T20" fmla="*/ 601 w 1824"/>
                <a:gd name="T21" fmla="*/ 228 h 2648"/>
                <a:gd name="T22" fmla="*/ 652 w 1824"/>
                <a:gd name="T23" fmla="*/ 173 h 2648"/>
                <a:gd name="T24" fmla="*/ 693 w 1824"/>
                <a:gd name="T25" fmla="*/ 135 h 2648"/>
                <a:gd name="T26" fmla="*/ 719 w 1824"/>
                <a:gd name="T27" fmla="*/ 113 h 2648"/>
                <a:gd name="T28" fmla="*/ 728 w 1824"/>
                <a:gd name="T29" fmla="*/ 105 h 2648"/>
                <a:gd name="T30" fmla="*/ 1028 w 1824"/>
                <a:gd name="T31" fmla="*/ 41 h 2648"/>
                <a:gd name="T32" fmla="*/ 933 w 1824"/>
                <a:gd name="T33" fmla="*/ 241 h 2648"/>
                <a:gd name="T34" fmla="*/ 925 w 1824"/>
                <a:gd name="T35" fmla="*/ 243 h 2648"/>
                <a:gd name="T36" fmla="*/ 901 w 1824"/>
                <a:gd name="T37" fmla="*/ 254 h 2648"/>
                <a:gd name="T38" fmla="*/ 864 w 1824"/>
                <a:gd name="T39" fmla="*/ 272 h 2648"/>
                <a:gd name="T40" fmla="*/ 815 w 1824"/>
                <a:gd name="T41" fmla="*/ 301 h 2648"/>
                <a:gd name="T42" fmla="*/ 756 w 1824"/>
                <a:gd name="T43" fmla="*/ 342 h 2648"/>
                <a:gd name="T44" fmla="*/ 689 w 1824"/>
                <a:gd name="T45" fmla="*/ 397 h 2648"/>
                <a:gd name="T46" fmla="*/ 616 w 1824"/>
                <a:gd name="T47" fmla="*/ 467 h 2648"/>
                <a:gd name="T48" fmla="*/ 538 w 1824"/>
                <a:gd name="T49" fmla="*/ 555 h 2648"/>
                <a:gd name="T50" fmla="*/ 458 w 1824"/>
                <a:gd name="T51" fmla="*/ 660 h 2648"/>
                <a:gd name="T52" fmla="*/ 376 w 1824"/>
                <a:gd name="T53" fmla="*/ 790 h 2648"/>
                <a:gd name="T54" fmla="*/ 296 w 1824"/>
                <a:gd name="T55" fmla="*/ 939 h 2648"/>
                <a:gd name="T56" fmla="*/ 220 w 1824"/>
                <a:gd name="T57" fmla="*/ 1113 h 2648"/>
                <a:gd name="T58" fmla="*/ 147 w 1824"/>
                <a:gd name="T59" fmla="*/ 1315 h 2648"/>
                <a:gd name="T60" fmla="*/ 82 w 1824"/>
                <a:gd name="T61" fmla="*/ 1543 h 2648"/>
                <a:gd name="T62" fmla="*/ 25 w 1824"/>
                <a:gd name="T63" fmla="*/ 1802 h 264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824" h="2648">
                  <a:moveTo>
                    <a:pt x="0" y="2648"/>
                  </a:moveTo>
                  <a:lnTo>
                    <a:pt x="12" y="2464"/>
                  </a:lnTo>
                  <a:lnTo>
                    <a:pt x="32" y="2288"/>
                  </a:lnTo>
                  <a:lnTo>
                    <a:pt x="56" y="2120"/>
                  </a:lnTo>
                  <a:lnTo>
                    <a:pt x="88" y="1960"/>
                  </a:lnTo>
                  <a:lnTo>
                    <a:pt x="124" y="1808"/>
                  </a:lnTo>
                  <a:lnTo>
                    <a:pt x="166" y="1662"/>
                  </a:lnTo>
                  <a:lnTo>
                    <a:pt x="212" y="1524"/>
                  </a:lnTo>
                  <a:lnTo>
                    <a:pt x="262" y="1394"/>
                  </a:lnTo>
                  <a:lnTo>
                    <a:pt x="316" y="1270"/>
                  </a:lnTo>
                  <a:lnTo>
                    <a:pt x="372" y="1154"/>
                  </a:lnTo>
                  <a:lnTo>
                    <a:pt x="430" y="1044"/>
                  </a:lnTo>
                  <a:lnTo>
                    <a:pt x="490" y="942"/>
                  </a:lnTo>
                  <a:lnTo>
                    <a:pt x="550" y="846"/>
                  </a:lnTo>
                  <a:lnTo>
                    <a:pt x="612" y="758"/>
                  </a:lnTo>
                  <a:lnTo>
                    <a:pt x="672" y="674"/>
                  </a:lnTo>
                  <a:lnTo>
                    <a:pt x="734" y="598"/>
                  </a:lnTo>
                  <a:lnTo>
                    <a:pt x="792" y="528"/>
                  </a:lnTo>
                  <a:lnTo>
                    <a:pt x="850" y="464"/>
                  </a:lnTo>
                  <a:lnTo>
                    <a:pt x="906" y="408"/>
                  </a:lnTo>
                  <a:lnTo>
                    <a:pt x="960" y="356"/>
                  </a:lnTo>
                  <a:lnTo>
                    <a:pt x="1010" y="310"/>
                  </a:lnTo>
                  <a:lnTo>
                    <a:pt x="1056" y="270"/>
                  </a:lnTo>
                  <a:lnTo>
                    <a:pt x="1096" y="236"/>
                  </a:lnTo>
                  <a:lnTo>
                    <a:pt x="1134" y="208"/>
                  </a:lnTo>
                  <a:lnTo>
                    <a:pt x="1164" y="184"/>
                  </a:lnTo>
                  <a:lnTo>
                    <a:pt x="1190" y="166"/>
                  </a:lnTo>
                  <a:lnTo>
                    <a:pt x="1208" y="154"/>
                  </a:lnTo>
                  <a:lnTo>
                    <a:pt x="1220" y="146"/>
                  </a:lnTo>
                  <a:lnTo>
                    <a:pt x="1224" y="144"/>
                  </a:lnTo>
                  <a:lnTo>
                    <a:pt x="848" y="0"/>
                  </a:lnTo>
                  <a:lnTo>
                    <a:pt x="1728" y="56"/>
                  </a:lnTo>
                  <a:lnTo>
                    <a:pt x="1824" y="480"/>
                  </a:lnTo>
                  <a:lnTo>
                    <a:pt x="1568" y="328"/>
                  </a:lnTo>
                  <a:lnTo>
                    <a:pt x="1564" y="328"/>
                  </a:lnTo>
                  <a:lnTo>
                    <a:pt x="1554" y="332"/>
                  </a:lnTo>
                  <a:lnTo>
                    <a:pt x="1538" y="338"/>
                  </a:lnTo>
                  <a:lnTo>
                    <a:pt x="1514" y="346"/>
                  </a:lnTo>
                  <a:lnTo>
                    <a:pt x="1486" y="356"/>
                  </a:lnTo>
                  <a:lnTo>
                    <a:pt x="1452" y="370"/>
                  </a:lnTo>
                  <a:lnTo>
                    <a:pt x="1412" y="388"/>
                  </a:lnTo>
                  <a:lnTo>
                    <a:pt x="1370" y="410"/>
                  </a:lnTo>
                  <a:lnTo>
                    <a:pt x="1322" y="436"/>
                  </a:lnTo>
                  <a:lnTo>
                    <a:pt x="1270" y="466"/>
                  </a:lnTo>
                  <a:lnTo>
                    <a:pt x="1216" y="500"/>
                  </a:lnTo>
                  <a:lnTo>
                    <a:pt x="1158" y="540"/>
                  </a:lnTo>
                  <a:lnTo>
                    <a:pt x="1098" y="584"/>
                  </a:lnTo>
                  <a:lnTo>
                    <a:pt x="1034" y="636"/>
                  </a:lnTo>
                  <a:lnTo>
                    <a:pt x="970" y="692"/>
                  </a:lnTo>
                  <a:lnTo>
                    <a:pt x="904" y="756"/>
                  </a:lnTo>
                  <a:lnTo>
                    <a:pt x="836" y="824"/>
                  </a:lnTo>
                  <a:lnTo>
                    <a:pt x="770" y="900"/>
                  </a:lnTo>
                  <a:lnTo>
                    <a:pt x="700" y="984"/>
                  </a:lnTo>
                  <a:lnTo>
                    <a:pt x="632" y="1076"/>
                  </a:lnTo>
                  <a:lnTo>
                    <a:pt x="566" y="1174"/>
                  </a:lnTo>
                  <a:lnTo>
                    <a:pt x="498" y="1280"/>
                  </a:lnTo>
                  <a:lnTo>
                    <a:pt x="434" y="1394"/>
                  </a:lnTo>
                  <a:lnTo>
                    <a:pt x="370" y="1518"/>
                  </a:lnTo>
                  <a:lnTo>
                    <a:pt x="308" y="1650"/>
                  </a:lnTo>
                  <a:lnTo>
                    <a:pt x="248" y="1792"/>
                  </a:lnTo>
                  <a:lnTo>
                    <a:pt x="192" y="1944"/>
                  </a:lnTo>
                  <a:lnTo>
                    <a:pt x="138" y="2104"/>
                  </a:lnTo>
                  <a:lnTo>
                    <a:pt x="88" y="2274"/>
                  </a:lnTo>
                  <a:lnTo>
                    <a:pt x="42" y="2456"/>
                  </a:lnTo>
                  <a:lnTo>
                    <a:pt x="0" y="2648"/>
                  </a:lnTo>
                  <a:close/>
                </a:path>
              </a:pathLst>
            </a:custGeom>
            <a:gradFill rotWithShape="1">
              <a:gsLst>
                <a:gs pos="0">
                  <a:srgbClr val="D11364"/>
                </a:gs>
                <a:gs pos="100000">
                  <a:srgbClr val="61092E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ACD69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xmlns="" id="{B9191A30-70E0-43E4-AA91-DD412608F7E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80" y="1411"/>
              <a:ext cx="2119" cy="253"/>
            </a:xfrm>
            <a:prstGeom prst="rect">
              <a:avLst/>
            </a:prstGeom>
            <a:gradFill rotWithShape="1">
              <a:gsLst>
                <a:gs pos="0">
                  <a:srgbClr val="00684D"/>
                </a:gs>
                <a:gs pos="50000">
                  <a:srgbClr val="00906A"/>
                </a:gs>
                <a:gs pos="100000">
                  <a:srgbClr val="00684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xmlns="" id="{65098BE7-4BBC-4A28-9BE5-2AA648B7CD1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41" y="2110"/>
              <a:ext cx="2309" cy="248"/>
            </a:xfrm>
            <a:prstGeom prst="rect">
              <a:avLst/>
            </a:prstGeom>
            <a:gradFill rotWithShape="1">
              <a:gsLst>
                <a:gs pos="0">
                  <a:srgbClr val="5D2FB9"/>
                </a:gs>
                <a:gs pos="50000">
                  <a:srgbClr val="8041FF"/>
                </a:gs>
                <a:gs pos="100000">
                  <a:srgbClr val="5D2FB9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xmlns="" id="{F45785C0-BF39-4AAC-B858-95278CF2964D}"/>
                </a:ext>
              </a:extLst>
            </p:cNvPr>
            <p:cNvSpPr>
              <a:spLocks/>
            </p:cNvSpPr>
            <p:nvPr/>
          </p:nvSpPr>
          <p:spPr bwMode="gray">
            <a:xfrm>
              <a:off x="1710" y="2353"/>
              <a:ext cx="2935" cy="454"/>
            </a:xfrm>
            <a:custGeom>
              <a:avLst/>
              <a:gdLst>
                <a:gd name="T0" fmla="*/ 3577 w 2048"/>
                <a:gd name="T1" fmla="*/ 721 h 286"/>
                <a:gd name="T2" fmla="*/ 0 w 2048"/>
                <a:gd name="T3" fmla="*/ 721 h 286"/>
                <a:gd name="T4" fmla="*/ 916 w 2048"/>
                <a:gd name="T5" fmla="*/ 0 h 286"/>
                <a:gd name="T6" fmla="*/ 4206 w 2048"/>
                <a:gd name="T7" fmla="*/ 0 h 286"/>
                <a:gd name="T8" fmla="*/ 3577 w 2048"/>
                <a:gd name="T9" fmla="*/ 721 h 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8" h="286">
                  <a:moveTo>
                    <a:pt x="1742" y="286"/>
                  </a:moveTo>
                  <a:lnTo>
                    <a:pt x="0" y="286"/>
                  </a:lnTo>
                  <a:lnTo>
                    <a:pt x="446" y="0"/>
                  </a:lnTo>
                  <a:lnTo>
                    <a:pt x="2048" y="0"/>
                  </a:lnTo>
                  <a:lnTo>
                    <a:pt x="1742" y="286"/>
                  </a:lnTo>
                  <a:close/>
                </a:path>
              </a:pathLst>
            </a:custGeom>
            <a:solidFill>
              <a:srgbClr val="FF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80808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/>
                <a:t>	</a:t>
              </a:r>
              <a:r>
                <a:rPr lang="en-US" sz="2000"/>
                <a:t>Lập ra các mục tiêu </a:t>
              </a:r>
            </a:p>
          </p:txBody>
        </p:sp>
        <p:sp>
          <p:nvSpPr>
            <p:cNvPr id="27" name="Rectangle 24">
              <a:extLst>
                <a:ext uri="{FF2B5EF4-FFF2-40B4-BE49-F238E27FC236}">
                  <a16:creationId xmlns:a16="http://schemas.microsoft.com/office/drawing/2014/main" xmlns="" id="{4BF1165B-79D0-4D3E-B084-800AA3FFCD8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711" y="2806"/>
              <a:ext cx="2499" cy="248"/>
            </a:xfrm>
            <a:prstGeom prst="rect">
              <a:avLst/>
            </a:prstGeom>
            <a:gradFill rotWithShape="1">
              <a:gsLst>
                <a:gs pos="0">
                  <a:srgbClr val="A0523A"/>
                </a:gs>
                <a:gs pos="50000">
                  <a:srgbClr val="DC7150"/>
                </a:gs>
                <a:gs pos="100000">
                  <a:srgbClr val="A0523A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xmlns="" id="{BCBACC16-9C8F-4B4D-9F02-B2DB2554A7C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75" y="3502"/>
              <a:ext cx="2689" cy="248"/>
            </a:xfrm>
            <a:prstGeom prst="rect">
              <a:avLst/>
            </a:prstGeom>
            <a:gradFill rotWithShape="1">
              <a:gsLst>
                <a:gs pos="0">
                  <a:srgbClr val="977514"/>
                </a:gs>
                <a:gs pos="50000">
                  <a:srgbClr val="D0A11C"/>
                </a:gs>
                <a:gs pos="100000">
                  <a:srgbClr val="977514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 Box 26">
              <a:extLst>
                <a:ext uri="{FF2B5EF4-FFF2-40B4-BE49-F238E27FC236}">
                  <a16:creationId xmlns:a16="http://schemas.microsoft.com/office/drawing/2014/main" xmlns="" id="{EAB3ADE8-F96A-451F-84C9-3A46C54EB7A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8" y="1230"/>
              <a:ext cx="125" cy="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sz="4000" dirty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2" name="Text Box 29">
              <a:extLst>
                <a:ext uri="{FF2B5EF4-FFF2-40B4-BE49-F238E27FC236}">
                  <a16:creationId xmlns:a16="http://schemas.microsoft.com/office/drawing/2014/main" xmlns="" id="{1F5A0F8F-62C5-4264-BED9-34FF9DDECEC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98" y="3309"/>
              <a:ext cx="125" cy="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Arial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sz="4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83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6E00F4C-1397-41B2-8380-E89905949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0" name="矩形 19"/>
          <p:cNvSpPr/>
          <p:nvPr/>
        </p:nvSpPr>
        <p:spPr>
          <a:xfrm>
            <a:off x="-73210" y="0"/>
            <a:ext cx="12265210" cy="6896100"/>
          </a:xfrm>
          <a:prstGeom prst="rect">
            <a:avLst/>
          </a:prstGeom>
          <a:solidFill>
            <a:schemeClr val="bg2">
              <a:lumMod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04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>
            <a:hlinkClick r:id="rId5"/>
          </p:cNvPr>
          <p:cNvSpPr txBox="1"/>
          <p:nvPr/>
        </p:nvSpPr>
        <p:spPr>
          <a:xfrm>
            <a:off x="4263429" y="1540639"/>
            <a:ext cx="332014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Demo </a:t>
            </a:r>
            <a:r>
              <a:rPr lang="en-US" altLang="zh-CN" sz="4000" b="1" dirty="0" err="1">
                <a:solidFill>
                  <a:schemeClr val="bg1"/>
                </a:solidFill>
                <a:latin typeface="+mj-lt"/>
              </a:rPr>
              <a:t>Dự</a:t>
            </a:r>
            <a:r>
              <a:rPr lang="en-US" altLang="zh-CN" sz="4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000" b="1" dirty="0" err="1">
                <a:solidFill>
                  <a:schemeClr val="bg1"/>
                </a:solidFill>
                <a:latin typeface="+mj-lt"/>
              </a:rPr>
              <a:t>Án</a:t>
            </a:r>
            <a:endParaRPr lang="zh-CN" altLang="en-US" sz="4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63429" y="2343150"/>
            <a:ext cx="5513617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Sau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đây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demo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dự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án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cho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thầy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và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bạn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cùng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xem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Phần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demo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tương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tự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như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một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user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mới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vào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trang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web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trải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nghiệm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tất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cả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các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tính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năng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của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web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ứng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dụng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j-lt"/>
              </a:rPr>
              <a:t>này</a:t>
            </a:r>
            <a:r>
              <a:rPr lang="en-US" altLang="zh-CN" sz="2400" dirty="0">
                <a:solidFill>
                  <a:schemeClr val="bg1"/>
                </a:solidFill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3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4729413-C246-40F1-8FE7-2DF4CB7A7CF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174" b="11174"/>
          <a:stretch>
            <a:fillRect/>
          </a:stretch>
        </p:blipFill>
        <p:spPr/>
      </p:pic>
      <p:sp>
        <p:nvSpPr>
          <p:cNvPr id="14" name="任意多边形: 形状 13"/>
          <p:cNvSpPr/>
          <p:nvPr/>
        </p:nvSpPr>
        <p:spPr>
          <a:xfrm>
            <a:off x="0" y="-203591"/>
            <a:ext cx="12192000" cy="7041209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4598644" y="-222441"/>
            <a:ext cx="7622670" cy="7041209"/>
          </a:xfrm>
          <a:custGeom>
            <a:avLst/>
            <a:gdLst>
              <a:gd name="connsiteX0" fmla="*/ 5839654 w 7622670"/>
              <a:gd name="connsiteY0" fmla="*/ 4741892 h 6871433"/>
              <a:gd name="connsiteX1" fmla="*/ 7268708 w 7622670"/>
              <a:gd name="connsiteY1" fmla="*/ 4741892 h 6871433"/>
              <a:gd name="connsiteX2" fmla="*/ 6246039 w 7622670"/>
              <a:gd name="connsiteY2" fmla="*/ 6871432 h 6871433"/>
              <a:gd name="connsiteX3" fmla="*/ 4816985 w 7622670"/>
              <a:gd name="connsiteY3" fmla="*/ 6871432 h 6871433"/>
              <a:gd name="connsiteX4" fmla="*/ 7622670 w 7622670"/>
              <a:gd name="connsiteY4" fmla="*/ 4367050 h 6871433"/>
              <a:gd name="connsiteX5" fmla="*/ 7622670 w 7622670"/>
              <a:gd name="connsiteY5" fmla="*/ 5798487 h 6871433"/>
              <a:gd name="connsiteX6" fmla="*/ 7107409 w 7622670"/>
              <a:gd name="connsiteY6" fmla="*/ 6871433 h 6871433"/>
              <a:gd name="connsiteX7" fmla="*/ 6419990 w 7622670"/>
              <a:gd name="connsiteY7" fmla="*/ 6871433 h 6871433"/>
              <a:gd name="connsiteX8" fmla="*/ 1819815 w 7622670"/>
              <a:gd name="connsiteY8" fmla="*/ 3081966 h 6871433"/>
              <a:gd name="connsiteX9" fmla="*/ 2589145 w 7622670"/>
              <a:gd name="connsiteY9" fmla="*/ 3081966 h 6871433"/>
              <a:gd name="connsiteX10" fmla="*/ 769330 w 7622670"/>
              <a:gd name="connsiteY10" fmla="*/ 6871432 h 6871433"/>
              <a:gd name="connsiteX11" fmla="*/ 0 w 7622670"/>
              <a:gd name="connsiteY11" fmla="*/ 6871432 h 6871433"/>
              <a:gd name="connsiteX12" fmla="*/ 7622670 w 7622670"/>
              <a:gd name="connsiteY12" fmla="*/ 1135698 h 6871433"/>
              <a:gd name="connsiteX13" fmla="*/ 7622670 w 7622670"/>
              <a:gd name="connsiteY13" fmla="*/ 2694867 h 6871433"/>
              <a:gd name="connsiteX14" fmla="*/ 7358581 w 7622670"/>
              <a:gd name="connsiteY14" fmla="*/ 3244789 h 6871433"/>
              <a:gd name="connsiteX15" fmla="*/ 6609821 w 7622670"/>
              <a:gd name="connsiteY15" fmla="*/ 3244789 h 6871433"/>
              <a:gd name="connsiteX16" fmla="*/ 4267107 w 7622670"/>
              <a:gd name="connsiteY16" fmla="*/ 0 h 6871433"/>
              <a:gd name="connsiteX17" fmla="*/ 7622670 w 7622670"/>
              <a:gd name="connsiteY17" fmla="*/ 0 h 6871433"/>
              <a:gd name="connsiteX18" fmla="*/ 7622670 w 7622670"/>
              <a:gd name="connsiteY18" fmla="*/ 566959 h 6871433"/>
              <a:gd name="connsiteX19" fmla="*/ 5154504 w 7622670"/>
              <a:gd name="connsiteY19" fmla="*/ 5706508 h 6871433"/>
              <a:gd name="connsiteX20" fmla="*/ 1526670 w 7622670"/>
              <a:gd name="connsiteY20" fmla="*/ 5706508 h 687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622670" h="6871433">
                <a:moveTo>
                  <a:pt x="5839654" y="4741892"/>
                </a:moveTo>
                <a:lnTo>
                  <a:pt x="7268708" y="4741892"/>
                </a:lnTo>
                <a:lnTo>
                  <a:pt x="6246039" y="6871432"/>
                </a:lnTo>
                <a:lnTo>
                  <a:pt x="4816985" y="6871432"/>
                </a:lnTo>
                <a:close/>
                <a:moveTo>
                  <a:pt x="7622670" y="4367050"/>
                </a:moveTo>
                <a:lnTo>
                  <a:pt x="7622670" y="5798487"/>
                </a:lnTo>
                <a:lnTo>
                  <a:pt x="7107409" y="6871433"/>
                </a:lnTo>
                <a:lnTo>
                  <a:pt x="6419990" y="6871433"/>
                </a:lnTo>
                <a:close/>
                <a:moveTo>
                  <a:pt x="1819815" y="3081966"/>
                </a:moveTo>
                <a:lnTo>
                  <a:pt x="2589145" y="3081966"/>
                </a:lnTo>
                <a:lnTo>
                  <a:pt x="769330" y="6871432"/>
                </a:lnTo>
                <a:lnTo>
                  <a:pt x="0" y="6871432"/>
                </a:lnTo>
                <a:close/>
                <a:moveTo>
                  <a:pt x="7622670" y="1135698"/>
                </a:moveTo>
                <a:lnTo>
                  <a:pt x="7622670" y="2694867"/>
                </a:lnTo>
                <a:lnTo>
                  <a:pt x="7358581" y="3244789"/>
                </a:lnTo>
                <a:lnTo>
                  <a:pt x="6609821" y="3244789"/>
                </a:lnTo>
                <a:close/>
                <a:moveTo>
                  <a:pt x="4267107" y="0"/>
                </a:moveTo>
                <a:lnTo>
                  <a:pt x="7622670" y="0"/>
                </a:lnTo>
                <a:lnTo>
                  <a:pt x="7622670" y="566959"/>
                </a:lnTo>
                <a:lnTo>
                  <a:pt x="5154504" y="5706508"/>
                </a:lnTo>
                <a:lnTo>
                  <a:pt x="1526670" y="5706508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" name="钢琴曲 - Always With M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089348" y="-304800"/>
            <a:ext cx="609600" cy="6096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F3284082-2584-4ACB-8238-BA06FC7564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8" y="-109026"/>
            <a:ext cx="2818079" cy="827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80BB383C-F7B1-491A-AC34-20DF583358AD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24362" y="-72584"/>
            <a:ext cx="2365375" cy="7912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7" name="文本框 34">
            <a:extLst>
              <a:ext uri="{FF2B5EF4-FFF2-40B4-BE49-F238E27FC236}">
                <a16:creationId xmlns:a16="http://schemas.microsoft.com/office/drawing/2014/main" xmlns="" id="{90AE1889-CB43-4D33-BBCD-1849FEFAB595}"/>
              </a:ext>
            </a:extLst>
          </p:cNvPr>
          <p:cNvSpPr txBox="1"/>
          <p:nvPr/>
        </p:nvSpPr>
        <p:spPr>
          <a:xfrm>
            <a:off x="769257" y="1890165"/>
            <a:ext cx="5150256" cy="92333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5400" dirty="0">
                <a:latin typeface="+mn-ea"/>
              </a:rPr>
              <a:t>THANK YOU !!!</a:t>
            </a:r>
            <a:endParaRPr lang="zh-CN" altLang="en-US" sz="5400" dirty="0">
              <a:latin typeface="+mn-ea"/>
            </a:endParaRPr>
          </a:p>
        </p:txBody>
      </p:sp>
      <p:sp>
        <p:nvSpPr>
          <p:cNvPr id="38" name="文本框 35">
            <a:extLst>
              <a:ext uri="{FF2B5EF4-FFF2-40B4-BE49-F238E27FC236}">
                <a16:creationId xmlns:a16="http://schemas.microsoft.com/office/drawing/2014/main" xmlns="" id="{F4A68318-216B-421C-9486-13E76903E7B2}"/>
              </a:ext>
            </a:extLst>
          </p:cNvPr>
          <p:cNvSpPr txBox="1"/>
          <p:nvPr/>
        </p:nvSpPr>
        <p:spPr>
          <a:xfrm>
            <a:off x="867731" y="3013501"/>
            <a:ext cx="543705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ơn</a:t>
            </a:r>
            <a:r>
              <a:rPr lang="en-US" sz="2400" dirty="0"/>
              <a:t> </a:t>
            </a:r>
            <a:r>
              <a:rPr lang="en-US" sz="2400" dirty="0" err="1"/>
              <a:t>thầy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bạn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tâm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dõi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thuyết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nhóm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262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 showWhenStopped="0">
                <p:cTn id="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xmlns="" id="{E6E00F4C-1397-41B2-8380-E899059491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20" name="矩形 19"/>
          <p:cNvSpPr/>
          <p:nvPr/>
        </p:nvSpPr>
        <p:spPr>
          <a:xfrm>
            <a:off x="-2872" y="0"/>
            <a:ext cx="12192000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8150" y="0"/>
            <a:ext cx="1257300" cy="1050167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/>
        </p:nvSpPr>
        <p:spPr>
          <a:xfrm>
            <a:off x="0" y="0"/>
            <a:ext cx="3786028" cy="3162300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/>
        </p:nvSpPr>
        <p:spPr>
          <a:xfrm>
            <a:off x="1" y="2343150"/>
            <a:ext cx="3702179" cy="4514850"/>
          </a:xfrm>
          <a:custGeom>
            <a:avLst/>
            <a:gdLst>
              <a:gd name="connsiteX0" fmla="*/ 1625728 w 3702179"/>
              <a:gd name="connsiteY0" fmla="*/ 0 h 4514850"/>
              <a:gd name="connsiteX1" fmla="*/ 3702179 w 3702179"/>
              <a:gd name="connsiteY1" fmla="*/ 0 h 4514850"/>
              <a:gd name="connsiteX2" fmla="*/ 1534011 w 3702179"/>
              <a:gd name="connsiteY2" fmla="*/ 4514850 h 4514850"/>
              <a:gd name="connsiteX3" fmla="*/ 0 w 3702179"/>
              <a:gd name="connsiteY3" fmla="*/ 4514850 h 4514850"/>
              <a:gd name="connsiteX4" fmla="*/ 0 w 3702179"/>
              <a:gd name="connsiteY4" fmla="*/ 3385309 h 451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2179" h="4514850">
                <a:moveTo>
                  <a:pt x="1625728" y="0"/>
                </a:moveTo>
                <a:lnTo>
                  <a:pt x="3702179" y="0"/>
                </a:lnTo>
                <a:lnTo>
                  <a:pt x="1534011" y="4514850"/>
                </a:lnTo>
                <a:lnTo>
                  <a:pt x="0" y="4514850"/>
                </a:lnTo>
                <a:lnTo>
                  <a:pt x="0" y="3385309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11452929" y="5319006"/>
            <a:ext cx="739072" cy="1538994"/>
          </a:xfrm>
          <a:custGeom>
            <a:avLst/>
            <a:gdLst>
              <a:gd name="connsiteX0" fmla="*/ 739072 w 739072"/>
              <a:gd name="connsiteY0" fmla="*/ 0 h 1538994"/>
              <a:gd name="connsiteX1" fmla="*/ 739072 w 739072"/>
              <a:gd name="connsiteY1" fmla="*/ 1538994 h 1538994"/>
              <a:gd name="connsiteX2" fmla="*/ 0 w 739072"/>
              <a:gd name="connsiteY2" fmla="*/ 1538994 h 1538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9072" h="1538994">
                <a:moveTo>
                  <a:pt x="739072" y="0"/>
                </a:moveTo>
                <a:lnTo>
                  <a:pt x="739072" y="1538994"/>
                </a:lnTo>
                <a:lnTo>
                  <a:pt x="0" y="153899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/>
        </p:nvSpPr>
        <p:spPr>
          <a:xfrm>
            <a:off x="11182350" y="6221536"/>
            <a:ext cx="762000" cy="636464"/>
          </a:xfrm>
          <a:custGeom>
            <a:avLst/>
            <a:gdLst>
              <a:gd name="connsiteX0" fmla="*/ 1518632 w 3786028"/>
              <a:gd name="connsiteY0" fmla="*/ 0 h 3162300"/>
              <a:gd name="connsiteX1" fmla="*/ 3786028 w 3786028"/>
              <a:gd name="connsiteY1" fmla="*/ 0 h 3162300"/>
              <a:gd name="connsiteX2" fmla="*/ 2267396 w 3786028"/>
              <a:gd name="connsiteY2" fmla="*/ 3162300 h 3162300"/>
              <a:gd name="connsiteX3" fmla="*/ 0 w 3786028"/>
              <a:gd name="connsiteY3" fmla="*/ 316230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6028" h="3162300">
                <a:moveTo>
                  <a:pt x="1518632" y="0"/>
                </a:moveTo>
                <a:lnTo>
                  <a:pt x="3786028" y="0"/>
                </a:lnTo>
                <a:lnTo>
                  <a:pt x="2267396" y="3162300"/>
                </a:lnTo>
                <a:lnTo>
                  <a:pt x="0" y="31623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61485" y="1402140"/>
            <a:ext cx="1553630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9600" b="1" i="1" dirty="0">
                <a:solidFill>
                  <a:schemeClr val="bg1"/>
                </a:solidFill>
              </a:rPr>
              <a:t>01</a:t>
            </a:r>
            <a:endParaRPr lang="zh-CN" altLang="en-US" sz="9600" b="1" i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44365" y="1219053"/>
            <a:ext cx="7037985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>
                <a:solidFill>
                  <a:schemeClr val="bg1"/>
                </a:solidFill>
                <a:latin typeface="+mj-lt"/>
              </a:rPr>
              <a:t>Giới </a:t>
            </a:r>
            <a:r>
              <a:rPr lang="en-US" altLang="zh-CN" sz="4400" b="1" err="1">
                <a:solidFill>
                  <a:schemeClr val="bg1"/>
                </a:solidFill>
                <a:latin typeface="+mj-lt"/>
              </a:rPr>
              <a:t>Thiệu</a:t>
            </a:r>
            <a:r>
              <a:rPr lang="en-US" altLang="zh-CN" sz="4400" b="1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en-US" altLang="zh-CN" sz="4400" b="1">
                <a:solidFill>
                  <a:schemeClr val="bg1"/>
                </a:solidFill>
                <a:latin typeface="+mj-lt"/>
              </a:rPr>
              <a:t>Các </a:t>
            </a:r>
            <a:r>
              <a:rPr lang="en-US" altLang="zh-CN" sz="4400" b="1" dirty="0" err="1">
                <a:solidFill>
                  <a:schemeClr val="bg1"/>
                </a:solidFill>
                <a:latin typeface="+mj-lt"/>
              </a:rPr>
              <a:t>Thành</a:t>
            </a:r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+mj-lt"/>
              </a:rPr>
              <a:t>Viên</a:t>
            </a:r>
            <a:endParaRPr lang="zh-CN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02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393636" cy="3789363"/>
          </a:xfrm>
        </p:spPr>
      </p:pic>
      <p:sp>
        <p:nvSpPr>
          <p:cNvPr id="8" name="矩形 7"/>
          <p:cNvSpPr/>
          <p:nvPr/>
        </p:nvSpPr>
        <p:spPr>
          <a:xfrm>
            <a:off x="665521" y="5047047"/>
            <a:ext cx="1820953" cy="404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65521" y="553594"/>
            <a:ext cx="4047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4800"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Các </a:t>
            </a:r>
            <a:r>
              <a:rPr lang="en-US" altLang="zh-CN" sz="4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Thành</a:t>
            </a:r>
            <a:r>
              <a:rPr lang="en-US" altLang="zh-CN" sz="4800" dirty="0"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zh-CN" sz="48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Impact" panose="020B0806030902050204" pitchFamily="34" charset="0"/>
              </a:rPr>
              <a:t>Viên</a:t>
            </a:r>
            <a:endParaRPr lang="zh-CN" altLang="en-US" sz="4800" dirty="0">
              <a:solidFill>
                <a:schemeClr val="accent2">
                  <a:lumMod val="40000"/>
                  <a:lumOff val="6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8192" y="5106025"/>
            <a:ext cx="175561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Nguyễn</a:t>
            </a:r>
            <a:r>
              <a:rPr kumimoji="0" lang="en-US" altLang="zh-CN" sz="1400" b="1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 </a:t>
            </a:r>
            <a:r>
              <a:rPr lang="en-US" altLang="zh-CN" sz="1400" b="1">
                <a:solidFill>
                  <a:srgbClr val="FFFFFF"/>
                </a:solidFill>
                <a:latin typeface="+mj-lt"/>
                <a:ea typeface="微软雅黑"/>
              </a:rPr>
              <a:t>Hữu Danh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24" name="矩形 7"/>
          <p:cNvSpPr/>
          <p:nvPr/>
        </p:nvSpPr>
        <p:spPr>
          <a:xfrm>
            <a:off x="2806697" y="5031014"/>
            <a:ext cx="1820953" cy="404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30"/>
          <p:cNvSpPr txBox="1"/>
          <p:nvPr/>
        </p:nvSpPr>
        <p:spPr>
          <a:xfrm>
            <a:off x="2815526" y="5106025"/>
            <a:ext cx="1734514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noProof="0">
                <a:solidFill>
                  <a:srgbClr val="FFFFFF"/>
                </a:solidFill>
                <a:latin typeface="+mj-lt"/>
                <a:ea typeface="微软雅黑"/>
              </a:rPr>
              <a:t>Đinh Trọng Khánh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26" name="矩形 7"/>
          <p:cNvSpPr/>
          <p:nvPr/>
        </p:nvSpPr>
        <p:spPr>
          <a:xfrm>
            <a:off x="4947873" y="5031013"/>
            <a:ext cx="1820953" cy="404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30"/>
          <p:cNvSpPr txBox="1"/>
          <p:nvPr/>
        </p:nvSpPr>
        <p:spPr>
          <a:xfrm>
            <a:off x="5199473" y="5079468"/>
            <a:ext cx="1268039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Ngô</a:t>
            </a:r>
            <a:r>
              <a:rPr kumimoji="0" lang="en-US" altLang="zh-CN" sz="1400" b="1" i="0" u="none" strike="noStrike" kern="120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微软雅黑"/>
                <a:cs typeface="+mn-cs"/>
              </a:rPr>
              <a:t> Minh Trí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33" name="矩形 7"/>
          <p:cNvSpPr/>
          <p:nvPr/>
        </p:nvSpPr>
        <p:spPr>
          <a:xfrm>
            <a:off x="7021398" y="5017736"/>
            <a:ext cx="1820953" cy="404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0"/>
          <p:cNvSpPr txBox="1"/>
          <p:nvPr/>
        </p:nvSpPr>
        <p:spPr>
          <a:xfrm>
            <a:off x="7164759" y="5079468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>
                <a:solidFill>
                  <a:srgbClr val="FFFFFF"/>
                </a:solidFill>
                <a:latin typeface="+mj-lt"/>
                <a:ea typeface="微软雅黑"/>
              </a:rPr>
              <a:t>Bùi Thị Mỹ Hạnh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微软雅黑"/>
              <a:cs typeface="+mn-cs"/>
            </a:endParaRPr>
          </a:p>
        </p:txBody>
      </p:sp>
      <p:sp>
        <p:nvSpPr>
          <p:cNvPr id="37" name="矩形 7">
            <a:extLst>
              <a:ext uri="{FF2B5EF4-FFF2-40B4-BE49-F238E27FC236}">
                <a16:creationId xmlns:a16="http://schemas.microsoft.com/office/drawing/2014/main" xmlns="" id="{C498F57E-4B6F-4F55-A1DA-40574B510B69}"/>
              </a:ext>
            </a:extLst>
          </p:cNvPr>
          <p:cNvSpPr/>
          <p:nvPr/>
        </p:nvSpPr>
        <p:spPr>
          <a:xfrm>
            <a:off x="9182104" y="5017736"/>
            <a:ext cx="1812629" cy="404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Nguyễn Quang Sơn</a:t>
            </a:r>
            <a:endParaRPr lang="zh-CN" altLang="en-US" sz="1400"/>
          </a:p>
        </p:txBody>
      </p:sp>
      <p:pic>
        <p:nvPicPr>
          <p:cNvPr id="9" name="Picture 8" descr="A picture containing building, person, outdoor, young&#10;&#10;Description automatically generated">
            <a:extLst>
              <a:ext uri="{FF2B5EF4-FFF2-40B4-BE49-F238E27FC236}">
                <a16:creationId xmlns:a16="http://schemas.microsoft.com/office/drawing/2014/main" xmlns="" id="{B0BB62A5-B51D-46BA-9C28-F5D5DABAA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99" y="2575942"/>
            <a:ext cx="1812628" cy="2339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A person posing for the camera&#10;&#10;Description automatically generated">
            <a:extLst>
              <a:ext uri="{FF2B5EF4-FFF2-40B4-BE49-F238E27FC236}">
                <a16:creationId xmlns:a16="http://schemas.microsoft.com/office/drawing/2014/main" xmlns="" id="{CEE9AD43-97B3-4E44-A523-5855F1D59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1" y="2575942"/>
            <a:ext cx="1873875" cy="2317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" name="Picture 41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xmlns="" id="{374175FD-069A-48E9-A710-05997179B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698" y="2573305"/>
            <a:ext cx="1779106" cy="2349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任意多边形: 形状 28">
            <a:extLst>
              <a:ext uri="{FF2B5EF4-FFF2-40B4-BE49-F238E27FC236}">
                <a16:creationId xmlns:a16="http://schemas.microsoft.com/office/drawing/2014/main" xmlns="" id="{D169C5A3-8A89-49EB-B5DF-F30BB9E97498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xmlns="" id="{C5631104-A961-4EDD-B66D-22B9149468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4264" y="2573305"/>
            <a:ext cx="1910469" cy="2319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person standing on a beach&#10;&#10;Description automatically generated">
            <a:extLst>
              <a:ext uri="{FF2B5EF4-FFF2-40B4-BE49-F238E27FC236}">
                <a16:creationId xmlns:a16="http://schemas.microsoft.com/office/drawing/2014/main" xmlns="" id="{9918B2F6-D91B-4032-A02B-34E387DEB19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73" y="2573305"/>
            <a:ext cx="1779210" cy="237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89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/>
      <p:bldP spid="31" grpId="0"/>
      <p:bldP spid="24" grpId="0" animBg="1"/>
      <p:bldP spid="25" grpId="0"/>
      <p:bldP spid="26" grpId="0" animBg="1"/>
      <p:bldP spid="27" grpId="0"/>
      <p:bldP spid="33" grpId="0" animBg="1"/>
      <p:bldP spid="34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1177989" y="340229"/>
            <a:ext cx="8201847" cy="713636"/>
            <a:chOff x="1561776" y="234890"/>
            <a:chExt cx="3482400" cy="713636"/>
          </a:xfrm>
        </p:grpSpPr>
        <p:sp>
          <p:nvSpPr>
            <p:cNvPr id="26" name="文本框 25"/>
            <p:cNvSpPr txBox="1"/>
            <p:nvPr/>
          </p:nvSpPr>
          <p:spPr>
            <a:xfrm>
              <a:off x="1561776" y="234890"/>
              <a:ext cx="33023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Nguyễn Hữu Danh|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Trưởng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lang="en-US" altLang="zh-CN" sz="28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Nhóm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, Back-End</a:t>
              </a:r>
              <a:endParaRPr lang="zh-CN" alt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561776" y="694610"/>
              <a:ext cx="3482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Leader – Back-End</a:t>
              </a:r>
            </a:p>
          </p:txBody>
        </p:sp>
      </p:grpSp>
      <p:sp>
        <p:nvSpPr>
          <p:cNvPr id="28" name="任意多边形: 形状 27"/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507836" y="1611762"/>
            <a:ext cx="6095999" cy="1575646"/>
            <a:chOff x="6171195" y="2055146"/>
            <a:chExt cx="6095999" cy="1575646"/>
          </a:xfrm>
        </p:grpSpPr>
        <p:sp>
          <p:nvSpPr>
            <p:cNvPr id="32" name="TextBox 11"/>
            <p:cNvSpPr txBox="1"/>
            <p:nvPr/>
          </p:nvSpPr>
          <p:spPr>
            <a:xfrm>
              <a:off x="6413363" y="2540044"/>
              <a:ext cx="5291125" cy="1090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en-US" sz="2000" dirty="0" err="1"/>
                <a:t>Thiết</a:t>
              </a:r>
              <a:r>
                <a:rPr lang="en-US" sz="2000" dirty="0"/>
                <a:t> </a:t>
              </a:r>
              <a:r>
                <a:rPr lang="en-US" sz="2000" dirty="0" err="1"/>
                <a:t>kế</a:t>
              </a:r>
              <a:r>
                <a:rPr lang="en-US" sz="2000" dirty="0"/>
                <a:t> Database</a:t>
              </a:r>
            </a:p>
            <a:p>
              <a:pPr>
                <a:lnSpc>
                  <a:spcPts val="1400"/>
                </a:lnSpc>
              </a:pPr>
              <a:endParaRPr lang="en-US" sz="2000" dirty="0"/>
            </a:p>
            <a:p>
              <a:pPr>
                <a:lnSpc>
                  <a:spcPts val="1400"/>
                </a:lnSpc>
              </a:pPr>
              <a:r>
                <a:rPr lang="en-US" sz="2000" dirty="0" err="1"/>
                <a:t>Xử</a:t>
              </a:r>
              <a:r>
                <a:rPr lang="en-US" sz="2000" dirty="0"/>
                <a:t> </a:t>
              </a:r>
              <a:r>
                <a:rPr lang="en-US" sz="2000" dirty="0" err="1"/>
                <a:t>lí</a:t>
              </a:r>
              <a:r>
                <a:rPr lang="en-US" sz="2000" dirty="0"/>
                <a:t> </a:t>
              </a:r>
              <a:r>
                <a:rPr lang="en-US" sz="2000" dirty="0" err="1"/>
                <a:t>dữ</a:t>
              </a:r>
              <a:r>
                <a:rPr lang="en-US" sz="2000" dirty="0"/>
                <a:t> </a:t>
              </a:r>
              <a:r>
                <a:rPr lang="en-US" sz="2000" dirty="0" err="1"/>
                <a:t>liệu</a:t>
              </a:r>
              <a:r>
                <a:rPr lang="en-US" sz="2000" dirty="0"/>
                <a:t> </a:t>
              </a:r>
              <a:r>
                <a:rPr lang="en-US" sz="2000" dirty="0" err="1"/>
                <a:t>trong</a:t>
              </a:r>
              <a:r>
                <a:rPr lang="en-US" sz="2000" dirty="0"/>
                <a:t> Database</a:t>
              </a:r>
            </a:p>
            <a:p>
              <a:pPr>
                <a:lnSpc>
                  <a:spcPts val="1400"/>
                </a:lnSpc>
              </a:pPr>
              <a:endParaRPr lang="en-US" sz="2000" dirty="0"/>
            </a:p>
            <a:p>
              <a:pPr>
                <a:lnSpc>
                  <a:spcPts val="1400"/>
                </a:lnSpc>
              </a:pPr>
              <a:r>
                <a:rPr lang="en-US" sz="2000" dirty="0" err="1"/>
                <a:t>Thiết</a:t>
              </a:r>
              <a:r>
                <a:rPr lang="en-US" sz="2000" dirty="0"/>
                <a:t> </a:t>
              </a:r>
              <a:r>
                <a:rPr lang="en-US" sz="2000" dirty="0" err="1"/>
                <a:t>lập</a:t>
              </a:r>
              <a:r>
                <a:rPr lang="en-US" sz="2000" dirty="0"/>
                <a:t> </a:t>
              </a:r>
              <a:r>
                <a:rPr lang="en-US" sz="2000" dirty="0" err="1"/>
                <a:t>các</a:t>
              </a:r>
              <a:r>
                <a:rPr lang="en-US" sz="2000" dirty="0"/>
                <a:t> </a:t>
              </a:r>
              <a:r>
                <a:rPr lang="en-US" sz="2000" dirty="0" err="1"/>
                <a:t>chức</a:t>
              </a:r>
              <a:r>
                <a:rPr lang="en-US" sz="2000" dirty="0"/>
                <a:t> </a:t>
              </a:r>
              <a:r>
                <a:rPr lang="en-US" sz="2000" dirty="0" err="1"/>
                <a:t>năng</a:t>
              </a:r>
              <a:r>
                <a:rPr lang="en-US" sz="2000" dirty="0"/>
                <a:t> </a:t>
              </a:r>
              <a:r>
                <a:rPr lang="en-US" sz="2000" dirty="0" err="1"/>
                <a:t>của</a:t>
              </a:r>
              <a:r>
                <a:rPr lang="en-US" sz="2000" dirty="0"/>
                <a:t> Website</a:t>
              </a: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171195" y="2055146"/>
              <a:ext cx="60959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Chịu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trách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nhiệm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chính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trong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đề</a:t>
              </a: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tài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07836" y="3670593"/>
            <a:ext cx="4545273" cy="1949023"/>
            <a:chOff x="6141788" y="2180774"/>
            <a:chExt cx="4545273" cy="1949023"/>
          </a:xfrm>
        </p:grpSpPr>
        <p:sp>
          <p:nvSpPr>
            <p:cNvPr id="35" name="TextBox 11"/>
            <p:cNvSpPr txBox="1"/>
            <p:nvPr/>
          </p:nvSpPr>
          <p:spPr>
            <a:xfrm>
              <a:off x="6325676" y="2513970"/>
              <a:ext cx="4361385" cy="16158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ts val="1400"/>
                </a:lnSpc>
              </a:pP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en-US" sz="2000" dirty="0" err="1"/>
                <a:t>Tạo</a:t>
              </a:r>
              <a:r>
                <a:rPr lang="en-US" sz="2000" dirty="0"/>
                <a:t> </a:t>
              </a:r>
              <a:r>
                <a:rPr lang="en-US" sz="2000" dirty="0" err="1"/>
                <a:t>dự</a:t>
              </a:r>
              <a:r>
                <a:rPr lang="en-US" sz="2000" dirty="0"/>
                <a:t> </a:t>
              </a:r>
              <a:r>
                <a:rPr lang="en-US" sz="2000" dirty="0" err="1"/>
                <a:t>án</a:t>
              </a:r>
              <a:endParaRPr lang="en-US" sz="2000" dirty="0"/>
            </a:p>
            <a:p>
              <a:pPr>
                <a:lnSpc>
                  <a:spcPts val="1400"/>
                </a:lnSpc>
              </a:pPr>
              <a:endParaRPr lang="en-US" sz="2000" dirty="0"/>
            </a:p>
            <a:p>
              <a:pPr>
                <a:lnSpc>
                  <a:spcPts val="1400"/>
                </a:lnSpc>
              </a:pPr>
              <a:r>
                <a:rPr lang="en-US" sz="2000" dirty="0" err="1"/>
                <a:t>Sửa</a:t>
              </a:r>
              <a:r>
                <a:rPr lang="en-US" sz="2000" dirty="0"/>
                <a:t> </a:t>
              </a:r>
              <a:r>
                <a:rPr lang="en-US" sz="2000" dirty="0" err="1"/>
                <a:t>dự</a:t>
              </a:r>
              <a:r>
                <a:rPr lang="en-US" sz="2000" dirty="0"/>
                <a:t> </a:t>
              </a:r>
              <a:r>
                <a:rPr lang="en-US" sz="2000" dirty="0" err="1"/>
                <a:t>án</a:t>
              </a:r>
              <a:endParaRPr lang="en-US" sz="2000" dirty="0"/>
            </a:p>
            <a:p>
              <a:pPr>
                <a:lnSpc>
                  <a:spcPts val="1400"/>
                </a:lnSpc>
              </a:pPr>
              <a:endParaRPr lang="en-US" sz="2000" dirty="0"/>
            </a:p>
            <a:p>
              <a:pPr>
                <a:lnSpc>
                  <a:spcPts val="1400"/>
                </a:lnSpc>
              </a:pPr>
              <a:r>
                <a:rPr lang="en-US" sz="2000" dirty="0" err="1"/>
                <a:t>Thêm</a:t>
              </a:r>
              <a:r>
                <a:rPr lang="en-US" sz="2000" dirty="0"/>
                <a:t> </a:t>
              </a:r>
              <a:r>
                <a:rPr lang="en-US" sz="2000" dirty="0" err="1"/>
                <a:t>nhiệm</a:t>
              </a:r>
              <a:r>
                <a:rPr lang="en-US" sz="2000" dirty="0"/>
                <a:t> </a:t>
              </a:r>
              <a:r>
                <a:rPr lang="en-US" sz="2000" dirty="0" err="1"/>
                <a:t>vụ</a:t>
              </a:r>
              <a:endParaRPr lang="en-US" sz="2000" dirty="0"/>
            </a:p>
            <a:p>
              <a:pPr>
                <a:lnSpc>
                  <a:spcPts val="1400"/>
                </a:lnSpc>
              </a:pP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>
                <a:lnSpc>
                  <a:spcPts val="1400"/>
                </a:lnSpc>
              </a:pPr>
              <a:r>
                <a:rPr lang="en-US" sz="1400" b="1" dirty="0">
                  <a:solidFill>
                    <a:schemeClr val="bg1">
                      <a:lumMod val="50000"/>
                    </a:schemeClr>
                  </a:solidFill>
                </a:rPr>
                <a:t>…</a:t>
              </a:r>
            </a:p>
            <a:p>
              <a:pPr>
                <a:lnSpc>
                  <a:spcPts val="1400"/>
                </a:lnSpc>
              </a:pPr>
              <a:endParaRPr lang="en-US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141788" y="2180774"/>
              <a:ext cx="398155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Các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form, report </a:t>
              </a:r>
              <a:r>
                <a:rPr lang="en-US" altLang="zh-CN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thực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zh-CN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hiện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4" name="Picture 13" descr="A person posing for the camera&#10;&#10;Description automatically generated">
            <a:extLst>
              <a:ext uri="{FF2B5EF4-FFF2-40B4-BE49-F238E27FC236}">
                <a16:creationId xmlns:a16="http://schemas.microsoft.com/office/drawing/2014/main" xmlns="" id="{4FB28241-4062-43DE-860C-3D3D0014D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98" y="1323169"/>
            <a:ext cx="3615741" cy="4900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13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848847" y="255002"/>
            <a:ext cx="6755601" cy="713636"/>
            <a:chOff x="1561775" y="234890"/>
            <a:chExt cx="6755601" cy="713636"/>
          </a:xfrm>
        </p:grpSpPr>
        <p:sp>
          <p:nvSpPr>
            <p:cNvPr id="4" name="文本框 3"/>
            <p:cNvSpPr txBox="1"/>
            <p:nvPr/>
          </p:nvSpPr>
          <p:spPr>
            <a:xfrm>
              <a:off x="1561775" y="234890"/>
              <a:ext cx="675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Đinh Trọng Khánh 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Fond-End</a:t>
              </a:r>
              <a:endParaRPr lang="zh-CN" alt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61776" y="694610"/>
              <a:ext cx="3482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Fond-End</a:t>
              </a:r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661462" y="4638161"/>
            <a:ext cx="4835189" cy="866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sz="2000"/>
              <a:t>Thiết giao diện Mobile cho các người dùng sử dụng điện thoại di động.</a:t>
            </a:r>
            <a:endParaRPr lang="en-US" sz="2000" dirty="0"/>
          </a:p>
        </p:txBody>
      </p:sp>
      <p:sp>
        <p:nvSpPr>
          <p:cNvPr id="18" name="TextBox 11"/>
          <p:cNvSpPr txBox="1"/>
          <p:nvPr/>
        </p:nvSpPr>
        <p:spPr>
          <a:xfrm>
            <a:off x="365760" y="1802857"/>
            <a:ext cx="6752493" cy="2805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Chịu</a:t>
            </a:r>
            <a:r>
              <a:rPr lang="en-US" sz="2400" b="1" dirty="0"/>
              <a:t> </a:t>
            </a:r>
            <a:r>
              <a:rPr lang="en-US" sz="2400" b="1" dirty="0" err="1"/>
              <a:t>trách</a:t>
            </a:r>
            <a:r>
              <a:rPr lang="en-US" sz="2400" b="1" dirty="0"/>
              <a:t> </a:t>
            </a:r>
            <a:r>
              <a:rPr lang="en-US" sz="2400" b="1" dirty="0" err="1"/>
              <a:t>nhiệm</a:t>
            </a:r>
            <a:r>
              <a:rPr lang="en-US" sz="2400" b="1" dirty="0"/>
              <a:t> </a:t>
            </a:r>
            <a:r>
              <a:rPr lang="en-US" sz="2400" b="1" dirty="0" err="1"/>
              <a:t>thiết</a:t>
            </a:r>
            <a:r>
              <a:rPr lang="en-US" sz="2400" b="1" dirty="0"/>
              <a:t> </a:t>
            </a:r>
            <a:r>
              <a:rPr lang="en-US" sz="2400" b="1" dirty="0" err="1"/>
              <a:t>kế</a:t>
            </a:r>
            <a:r>
              <a:rPr lang="en-US" sz="2400" b="1" dirty="0"/>
              <a:t> </a:t>
            </a:r>
            <a:r>
              <a:rPr lang="en-US" sz="2400" b="1" dirty="0" err="1"/>
              <a:t>chính</a:t>
            </a:r>
            <a:r>
              <a:rPr lang="en-US" sz="2400" b="1" dirty="0"/>
              <a:t> </a:t>
            </a:r>
            <a:r>
              <a:rPr lang="en-US" sz="2400" b="1" dirty="0" err="1"/>
              <a:t>của</a:t>
            </a:r>
            <a:r>
              <a:rPr lang="en-US" sz="2400" b="1" dirty="0"/>
              <a:t> </a:t>
            </a:r>
            <a:r>
              <a:rPr lang="en-US" sz="2400" b="1" dirty="0" err="1"/>
              <a:t>dự</a:t>
            </a:r>
            <a:r>
              <a:rPr lang="en-US" sz="2400" b="1" dirty="0"/>
              <a:t> </a:t>
            </a:r>
            <a:r>
              <a:rPr lang="en-US" sz="2400" b="1" dirty="0" err="1"/>
              <a:t>án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   </a:t>
            </a:r>
            <a:r>
              <a:rPr lang="en-US" sz="2000"/>
              <a:t>Thiết </a:t>
            </a:r>
            <a:r>
              <a:rPr lang="en-US" sz="2000" dirty="0" err="1"/>
              <a:t>kế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Website.</a:t>
            </a:r>
          </a:p>
          <a:p>
            <a:pPr>
              <a:lnSpc>
                <a:spcPct val="150000"/>
              </a:lnSpc>
            </a:pPr>
            <a:r>
              <a:rPr lang="en-US" sz="2000"/>
              <a:t>    Xây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màu</a:t>
            </a:r>
            <a:r>
              <a:rPr lang="en-US" sz="2000" dirty="0"/>
              <a:t> </a:t>
            </a:r>
            <a:r>
              <a:rPr lang="en-US" sz="2000" dirty="0" err="1"/>
              <a:t>sắc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Website </a:t>
            </a:r>
            <a:r>
              <a:rPr lang="en-US" sz="2000" dirty="0" err="1"/>
              <a:t>cân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err="1"/>
              <a:t>có</a:t>
            </a:r>
            <a:r>
              <a:rPr lang="en-US" sz="2000"/>
              <a:t> thể</a:t>
            </a:r>
          </a:p>
          <a:p>
            <a:pPr>
              <a:lnSpc>
                <a:spcPct val="150000"/>
              </a:lnSpc>
            </a:pPr>
            <a:r>
              <a:rPr lang="en-US" sz="2000"/>
              <a:t>    Tính năng :xem, thêm, xóa, sửa tin tức</a:t>
            </a:r>
          </a:p>
          <a:p>
            <a:pPr>
              <a:lnSpc>
                <a:spcPct val="150000"/>
              </a:lnSpc>
            </a:pPr>
            <a:r>
              <a:rPr lang="en-US" sz="2000"/>
              <a:t>    danh mục tin tức </a:t>
            </a:r>
          </a:p>
          <a:p>
            <a:pPr>
              <a:lnSpc>
                <a:spcPct val="150000"/>
              </a:lnSpc>
            </a:pPr>
            <a:r>
              <a:rPr lang="en-US" sz="2000"/>
              <a:t>    Trang tin tức của khách hàng</a:t>
            </a:r>
          </a:p>
        </p:txBody>
      </p:sp>
      <p:pic>
        <p:nvPicPr>
          <p:cNvPr id="13" name="Picture 1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xmlns="" id="{A4261F9B-CB24-4E1F-8C96-070CE05BA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711" y="968638"/>
            <a:ext cx="4392106" cy="54321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任意多边形: 形状 27">
            <a:extLst>
              <a:ext uri="{FF2B5EF4-FFF2-40B4-BE49-F238E27FC236}">
                <a16:creationId xmlns:a16="http://schemas.microsoft.com/office/drawing/2014/main" xmlns="" id="{0A618990-CF85-48F4-AC46-5C1AAA034B4D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xmlns="" id="{E6ABEBA9-82C9-4CB0-A824-BC008086A785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9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5">
            <a:extLst>
              <a:ext uri="{FF2B5EF4-FFF2-40B4-BE49-F238E27FC236}">
                <a16:creationId xmlns:a16="http://schemas.microsoft.com/office/drawing/2014/main" xmlns="" id="{3CD322DA-E7E7-47B5-810F-6F03D53912FF}"/>
              </a:ext>
            </a:extLst>
          </p:cNvPr>
          <p:cNvGrpSpPr/>
          <p:nvPr/>
        </p:nvGrpSpPr>
        <p:grpSpPr>
          <a:xfrm>
            <a:off x="848847" y="255002"/>
            <a:ext cx="6755601" cy="713636"/>
            <a:chOff x="1561775" y="234890"/>
            <a:chExt cx="6755601" cy="713636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xmlns="" id="{5327FEB7-BE75-4178-8EDF-559EE3031C16}"/>
                </a:ext>
              </a:extLst>
            </p:cNvPr>
            <p:cNvSpPr txBox="1"/>
            <p:nvPr/>
          </p:nvSpPr>
          <p:spPr>
            <a:xfrm>
              <a:off x="1561775" y="234890"/>
              <a:ext cx="6755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Ngô Minh Trí | Database, Home</a:t>
              </a:r>
              <a:endParaRPr lang="zh-CN" alt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63FC8FD0-52D9-4E9C-B275-592E08D364DF}"/>
                </a:ext>
              </a:extLst>
            </p:cNvPr>
            <p:cNvSpPr txBox="1"/>
            <p:nvPr/>
          </p:nvSpPr>
          <p:spPr>
            <a:xfrm>
              <a:off x="1561776" y="694610"/>
              <a:ext cx="3482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+mj-lt"/>
                </a:rPr>
                <a:t>Fond-End</a:t>
              </a:r>
            </a:p>
          </p:txBody>
        </p:sp>
      </p:grpSp>
      <p:sp>
        <p:nvSpPr>
          <p:cNvPr id="10" name="TextBox 11">
            <a:extLst>
              <a:ext uri="{FF2B5EF4-FFF2-40B4-BE49-F238E27FC236}">
                <a16:creationId xmlns:a16="http://schemas.microsoft.com/office/drawing/2014/main" xmlns="" id="{C463A87E-289F-4D19-A75C-2B1F62B6958D}"/>
              </a:ext>
            </a:extLst>
          </p:cNvPr>
          <p:cNvSpPr txBox="1"/>
          <p:nvPr/>
        </p:nvSpPr>
        <p:spPr>
          <a:xfrm>
            <a:off x="1055688" y="3639424"/>
            <a:ext cx="342106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</a:rPr>
              <a:t>Fondnd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xmlns="" id="{34837477-D8B4-45F9-8BA8-9544AE06F2E4}"/>
              </a:ext>
            </a:extLst>
          </p:cNvPr>
          <p:cNvSpPr txBox="1"/>
          <p:nvPr/>
        </p:nvSpPr>
        <p:spPr>
          <a:xfrm>
            <a:off x="848847" y="1786228"/>
            <a:ext cx="6548760" cy="3359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/>
              <a:t>Chịu</a:t>
            </a:r>
            <a:r>
              <a:rPr lang="en-US" sz="2400" b="1" dirty="0"/>
              <a:t> </a:t>
            </a:r>
            <a:r>
              <a:rPr lang="en-US" sz="2400" b="1" err="1"/>
              <a:t>trách</a:t>
            </a:r>
            <a:r>
              <a:rPr lang="en-US" sz="2400" b="1"/>
              <a:t> nhiệm tạo database , trang chủ admin</a:t>
            </a:r>
            <a:endParaRPr lang="en-US" sz="2400" b="1" dirty="0"/>
          </a:p>
          <a:p>
            <a:pPr>
              <a:lnSpc>
                <a:spcPct val="150000"/>
              </a:lnSpc>
            </a:pPr>
            <a:r>
              <a:rPr lang="en-US" sz="2000"/>
              <a:t>Thiết kế cơ sở dữ liệu của dự án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/>
              <a:t>Thiết kế  logo cho trang.</a:t>
            </a:r>
          </a:p>
          <a:p>
            <a:pPr>
              <a:lnSpc>
                <a:spcPct val="150000"/>
              </a:lnSpc>
            </a:pPr>
            <a:r>
              <a:rPr lang="en-US" sz="2000"/>
              <a:t>Hiển thị dữ liệu trang chủ. </a:t>
            </a:r>
          </a:p>
          <a:p>
            <a:pPr>
              <a:lnSpc>
                <a:spcPct val="150000"/>
              </a:lnSpc>
            </a:pPr>
            <a:r>
              <a:rPr lang="en-US" sz="2000"/>
              <a:t>Tính năng : xem , thêm , xóa , sửa , loại phòng ,kiểu phòng , banner quảng cáo.</a:t>
            </a:r>
          </a:p>
        </p:txBody>
      </p:sp>
      <p:sp>
        <p:nvSpPr>
          <p:cNvPr id="12" name="任意多边形: 形状 27">
            <a:extLst>
              <a:ext uri="{FF2B5EF4-FFF2-40B4-BE49-F238E27FC236}">
                <a16:creationId xmlns:a16="http://schemas.microsoft.com/office/drawing/2014/main" xmlns="" id="{785D5FAF-520F-4A69-ADF9-34D03B32AE3E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28">
            <a:extLst>
              <a:ext uri="{FF2B5EF4-FFF2-40B4-BE49-F238E27FC236}">
                <a16:creationId xmlns:a16="http://schemas.microsoft.com/office/drawing/2014/main" xmlns="" id="{F261FB3E-F34B-4851-867D-34F12C5E2572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5" descr="A person standing on a beach&#10;&#10;Description automatically generated">
            <a:extLst>
              <a:ext uri="{FF2B5EF4-FFF2-40B4-BE49-F238E27FC236}">
                <a16:creationId xmlns:a16="http://schemas.microsoft.com/office/drawing/2014/main" xmlns="" id="{0A1ABD27-FA4A-4FED-9ED5-8A586A7197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437" y="1136557"/>
            <a:ext cx="4038716" cy="4954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2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5751274" y="187640"/>
            <a:ext cx="531772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Bùi Thị Mỹ Hạnh | </a:t>
            </a:r>
            <a:r>
              <a:rPr lang="en-US" altLang="zh-CN" sz="2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Login,Document, Tester </a:t>
            </a:r>
            <a:endParaRPr lang="zh-CN" altLang="en-U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8D69DA5-2789-40F1-8D95-7F80CC7E80BF}"/>
              </a:ext>
            </a:extLst>
          </p:cNvPr>
          <p:cNvSpPr/>
          <p:nvPr/>
        </p:nvSpPr>
        <p:spPr>
          <a:xfrm>
            <a:off x="5144085" y="1354809"/>
            <a:ext cx="7047914" cy="3913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/>
              <a:t>Chịu trách nhiệm đăng kí,đăng nhập,document</a:t>
            </a:r>
          </a:p>
          <a:p>
            <a:pPr>
              <a:lnSpc>
                <a:spcPct val="150000"/>
              </a:lnSpc>
            </a:pPr>
            <a:r>
              <a:rPr lang="en-US" sz="2400" b="1"/>
              <a:t>admin</a:t>
            </a:r>
          </a:p>
          <a:p>
            <a:pPr>
              <a:lnSpc>
                <a:spcPct val="150000"/>
              </a:lnSpc>
            </a:pPr>
            <a:r>
              <a:rPr lang="en-US" sz="2000"/>
              <a:t>Tính năng : thêm , xóa , sửa thành phố , chi nhánh.</a:t>
            </a:r>
          </a:p>
          <a:p>
            <a:pPr>
              <a:lnSpc>
                <a:spcPct val="150000"/>
              </a:lnSpc>
            </a:pPr>
            <a:r>
              <a:rPr lang="en-US" sz="2000"/>
              <a:t>đăng kí, đăng nhập tài khoản của khách hàng.</a:t>
            </a:r>
          </a:p>
          <a:p>
            <a:pPr>
              <a:lnSpc>
                <a:spcPct val="150000"/>
              </a:lnSpc>
            </a:pPr>
            <a:r>
              <a:rPr lang="en-US" sz="2000"/>
              <a:t>Thực hiện thêm các dữ liệu database</a:t>
            </a:r>
          </a:p>
          <a:p>
            <a:pPr>
              <a:lnSpc>
                <a:spcPct val="150000"/>
              </a:lnSpc>
            </a:pPr>
            <a:r>
              <a:rPr lang="en-US" sz="2000"/>
              <a:t>Ghi chép lại tiến độ của dự án.</a:t>
            </a:r>
          </a:p>
          <a:p>
            <a:pPr>
              <a:lnSpc>
                <a:spcPct val="150000"/>
              </a:lnSpc>
            </a:pPr>
            <a:r>
              <a:rPr lang="en-US" sz="2000"/>
              <a:t>Viết lại các nội dung của dự án – báo cáo </a:t>
            </a:r>
          </a:p>
          <a:p>
            <a:pPr>
              <a:lnSpc>
                <a:spcPct val="150000"/>
              </a:lnSpc>
            </a:pPr>
            <a:r>
              <a:rPr lang="en-US" sz="2000"/>
              <a:t>File báo cáo , file powerpoint thuyết trình.</a:t>
            </a:r>
          </a:p>
        </p:txBody>
      </p:sp>
      <p:pic>
        <p:nvPicPr>
          <p:cNvPr id="15" name="Picture 14" descr="A picture containing building, person, outdoor, young&#10;&#10;Description automatically generated">
            <a:extLst>
              <a:ext uri="{FF2B5EF4-FFF2-40B4-BE49-F238E27FC236}">
                <a16:creationId xmlns:a16="http://schemas.microsoft.com/office/drawing/2014/main" xmlns="" id="{7ECF2372-6C74-4AF0-A4D8-AE382EE1E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09" y="1018637"/>
            <a:ext cx="4164037" cy="5072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任意多边形: 形状 27">
            <a:extLst>
              <a:ext uri="{FF2B5EF4-FFF2-40B4-BE49-F238E27FC236}">
                <a16:creationId xmlns:a16="http://schemas.microsoft.com/office/drawing/2014/main" xmlns="" id="{1198509F-38F6-4FD0-864F-D996398803D8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28">
            <a:extLst>
              <a:ext uri="{FF2B5EF4-FFF2-40B4-BE49-F238E27FC236}">
                <a16:creationId xmlns:a16="http://schemas.microsoft.com/office/drawing/2014/main" xmlns="" id="{04D32C3B-CD36-43F8-8EB6-E91155AAACA3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2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17396" y="242621"/>
            <a:ext cx="6755601" cy="954107"/>
            <a:chOff x="1561775" y="234890"/>
            <a:chExt cx="6755601" cy="954107"/>
          </a:xfrm>
        </p:grpSpPr>
        <p:sp>
          <p:nvSpPr>
            <p:cNvPr id="4" name="文本框 3"/>
            <p:cNvSpPr txBox="1"/>
            <p:nvPr/>
          </p:nvSpPr>
          <p:spPr>
            <a:xfrm>
              <a:off x="1561775" y="234890"/>
              <a:ext cx="67556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Nguyễn Quang S</a:t>
              </a:r>
              <a:r>
                <a:rPr lang="vi-VN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ơ</a:t>
              </a:r>
              <a:r>
                <a:rPr lang="en-US" altLang="zh-CN" sz="28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n | Bình luận đặt lịch, tester</a:t>
              </a:r>
              <a:endParaRPr lang="zh-CN" altLang="en-US" sz="2800" b="1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61776" y="694610"/>
              <a:ext cx="34824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8A88AF8-A1BD-48D3-A9A8-2B55BAA72ED7}"/>
              </a:ext>
            </a:extLst>
          </p:cNvPr>
          <p:cNvSpPr/>
          <p:nvPr/>
        </p:nvSpPr>
        <p:spPr>
          <a:xfrm>
            <a:off x="517396" y="1596277"/>
            <a:ext cx="7098011" cy="2435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/>
              <a:t>Chịu trách nhiệm  bình luận, đặt lịch </a:t>
            </a:r>
          </a:p>
          <a:p>
            <a:pPr>
              <a:lnSpc>
                <a:spcPct val="150000"/>
              </a:lnSpc>
            </a:pPr>
            <a:r>
              <a:rPr lang="en-US" sz="2000"/>
              <a:t>Tính năng : thêm , xóa , sửa đặt lịch, đặt phòng, comment</a:t>
            </a:r>
          </a:p>
          <a:p>
            <a:pPr>
              <a:lnSpc>
                <a:spcPct val="150000"/>
              </a:lnSpc>
            </a:pPr>
            <a:r>
              <a:rPr lang="en-US" sz="2000"/>
              <a:t>trang admin.</a:t>
            </a:r>
          </a:p>
          <a:p>
            <a:pPr>
              <a:lnSpc>
                <a:spcPct val="150000"/>
              </a:lnSpc>
            </a:pPr>
            <a:r>
              <a:rPr lang="en-US" sz="2000"/>
              <a:t>Load detail phòng, đặt phòng , bình luận trang khách hàng</a:t>
            </a:r>
          </a:p>
          <a:p>
            <a:pPr>
              <a:lnSpc>
                <a:spcPct val="150000"/>
              </a:lnSpc>
            </a:pPr>
            <a:r>
              <a:rPr lang="en-US" sz="2000"/>
              <a:t>Thêm dữ liệu cho trang. </a:t>
            </a:r>
          </a:p>
        </p:txBody>
      </p:sp>
      <p:sp>
        <p:nvSpPr>
          <p:cNvPr id="9" name="任意多边形: 形状 27">
            <a:extLst>
              <a:ext uri="{FF2B5EF4-FFF2-40B4-BE49-F238E27FC236}">
                <a16:creationId xmlns:a16="http://schemas.microsoft.com/office/drawing/2014/main" xmlns="" id="{6FE480CC-DF56-42BE-B70F-2DDF0A20005D}"/>
              </a:ext>
            </a:extLst>
          </p:cNvPr>
          <p:cNvSpPr/>
          <p:nvPr/>
        </p:nvSpPr>
        <p:spPr>
          <a:xfrm>
            <a:off x="0" y="0"/>
            <a:ext cx="985019" cy="1136557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28">
            <a:extLst>
              <a:ext uri="{FF2B5EF4-FFF2-40B4-BE49-F238E27FC236}">
                <a16:creationId xmlns:a16="http://schemas.microsoft.com/office/drawing/2014/main" xmlns="" id="{ABC6C6FC-E8CD-4665-A7DE-2D308695FED1}"/>
              </a:ext>
            </a:extLst>
          </p:cNvPr>
          <p:cNvSpPr/>
          <p:nvPr/>
        </p:nvSpPr>
        <p:spPr>
          <a:xfrm flipH="1" flipV="1">
            <a:off x="11625942" y="6223861"/>
            <a:ext cx="566057" cy="653141"/>
          </a:xfrm>
          <a:custGeom>
            <a:avLst/>
            <a:gdLst>
              <a:gd name="connsiteX0" fmla="*/ 392234 w 1013915"/>
              <a:gd name="connsiteY0" fmla="*/ 0 h 1169898"/>
              <a:gd name="connsiteX1" fmla="*/ 1013915 w 1013915"/>
              <a:gd name="connsiteY1" fmla="*/ 0 h 1169898"/>
              <a:gd name="connsiteX2" fmla="*/ 0 w 1013915"/>
              <a:gd name="connsiteY2" fmla="*/ 1169898 h 1169898"/>
              <a:gd name="connsiteX3" fmla="*/ 0 w 1013915"/>
              <a:gd name="connsiteY3" fmla="*/ 452576 h 116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915" h="1169898">
                <a:moveTo>
                  <a:pt x="392234" y="0"/>
                </a:moveTo>
                <a:lnTo>
                  <a:pt x="1013915" y="0"/>
                </a:lnTo>
                <a:lnTo>
                  <a:pt x="0" y="1169898"/>
                </a:lnTo>
                <a:lnTo>
                  <a:pt x="0" y="452576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xmlns="" id="{BD024B5A-D702-4020-A1A3-5752D6C8C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97" y="1196728"/>
            <a:ext cx="4635973" cy="508576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95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2980B9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703</Words>
  <Application>Microsoft Office PowerPoint</Application>
  <PresentationFormat>Widescreen</PresentationFormat>
  <Paragraphs>129</Paragraphs>
  <Slides>22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微软雅黑</vt:lpstr>
      <vt:lpstr>Arial</vt:lpstr>
      <vt:lpstr>Calibri</vt:lpstr>
      <vt:lpstr>Impact</vt:lpstr>
      <vt:lpstr>Times New Roman</vt:lpstr>
      <vt:lpstr>Wingdings</vt:lpstr>
      <vt:lpstr>等线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欧美淡蓝色商务PPT模板</dc:title>
  <dc:creator>摄图网</dc:creator>
  <cp:lastModifiedBy>Windows User</cp:lastModifiedBy>
  <cp:revision>122</cp:revision>
  <dcterms:created xsi:type="dcterms:W3CDTF">2017-06-16T03:15:16Z</dcterms:created>
  <dcterms:modified xsi:type="dcterms:W3CDTF">2020-08-18T02:55:13Z</dcterms:modified>
</cp:coreProperties>
</file>